
<file path=[Content_Types].xml><?xml version="1.0" encoding="utf-8"?>
<Types xmlns="http://schemas.openxmlformats.org/package/2006/content-types">
  <Default Extension="avi" ContentType="video/x-msvideo"/>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5" r:id="rId2"/>
    <p:sldMasterId id="2147483673" r:id="rId3"/>
    <p:sldMasterId id="2147483661" r:id="rId4"/>
  </p:sldMasterIdLst>
  <p:notesMasterIdLst>
    <p:notesMasterId r:id="rId23"/>
  </p:notesMasterIdLst>
  <p:sldIdLst>
    <p:sldId id="256" r:id="rId5"/>
    <p:sldId id="287" r:id="rId6"/>
    <p:sldId id="288" r:id="rId7"/>
    <p:sldId id="289" r:id="rId8"/>
    <p:sldId id="294" r:id="rId9"/>
    <p:sldId id="290" r:id="rId10"/>
    <p:sldId id="300" r:id="rId11"/>
    <p:sldId id="299" r:id="rId12"/>
    <p:sldId id="292" r:id="rId13"/>
    <p:sldId id="298" r:id="rId14"/>
    <p:sldId id="293" r:id="rId15"/>
    <p:sldId id="304" r:id="rId16"/>
    <p:sldId id="301" r:id="rId17"/>
    <p:sldId id="302" r:id="rId18"/>
    <p:sldId id="305" r:id="rId19"/>
    <p:sldId id="306" r:id="rId20"/>
    <p:sldId id="307" r:id="rId21"/>
    <p:sldId id="29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86"/>
    <p:restoredTop sz="81972" autoAdjust="0"/>
  </p:normalViewPr>
  <p:slideViewPr>
    <p:cSldViewPr snapToGrid="0">
      <p:cViewPr>
        <p:scale>
          <a:sx n="124" d="100"/>
          <a:sy n="124" d="100"/>
        </p:scale>
        <p:origin x="64" y="-6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64581E-7CCF-AD4D-98DA-EA727C84D351}"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B2173E31-5250-694B-9571-2803F58704E4}">
      <dgm:prSet/>
      <dgm:spPr/>
      <dgm:t>
        <a:bodyPr/>
        <a:lstStyle/>
        <a:p>
          <a:r>
            <a:rPr lang="en-US" dirty="0"/>
            <a:t>1. Segmentation</a:t>
          </a:r>
        </a:p>
      </dgm:t>
    </dgm:pt>
    <dgm:pt modelId="{FFACB0CC-0D22-8842-BC4B-6C0933B86D2E}" type="parTrans" cxnId="{F05992E3-004A-AA44-97EF-8B240FED45BA}">
      <dgm:prSet/>
      <dgm:spPr/>
      <dgm:t>
        <a:bodyPr/>
        <a:lstStyle/>
        <a:p>
          <a:endParaRPr lang="en-US"/>
        </a:p>
      </dgm:t>
    </dgm:pt>
    <dgm:pt modelId="{B5D054E7-2434-214B-8A08-90074F681B2C}" type="sibTrans" cxnId="{F05992E3-004A-AA44-97EF-8B240FED45BA}">
      <dgm:prSet/>
      <dgm:spPr/>
      <dgm:t>
        <a:bodyPr/>
        <a:lstStyle/>
        <a:p>
          <a:endParaRPr lang="en-US"/>
        </a:p>
      </dgm:t>
    </dgm:pt>
    <dgm:pt modelId="{947BE8CE-CB6A-7D46-9622-4CAFF1715F3E}">
      <dgm:prSet/>
      <dgm:spPr/>
      <dgm:t>
        <a:bodyPr/>
        <a:lstStyle/>
        <a:p>
          <a:r>
            <a:rPr lang="en-US" dirty="0"/>
            <a:t>2. Calculate mean for each segmented cell</a:t>
          </a:r>
        </a:p>
      </dgm:t>
    </dgm:pt>
    <dgm:pt modelId="{BE0FE9D9-11EF-C449-AC8C-C35215F912B0}" type="parTrans" cxnId="{92231662-CB18-C248-BF52-C073529CAA5A}">
      <dgm:prSet/>
      <dgm:spPr/>
      <dgm:t>
        <a:bodyPr/>
        <a:lstStyle/>
        <a:p>
          <a:endParaRPr lang="en-US"/>
        </a:p>
      </dgm:t>
    </dgm:pt>
    <dgm:pt modelId="{DC2F17E1-37E7-9440-9E05-29270983F7CE}" type="sibTrans" cxnId="{92231662-CB18-C248-BF52-C073529CAA5A}">
      <dgm:prSet/>
      <dgm:spPr/>
      <dgm:t>
        <a:bodyPr/>
        <a:lstStyle/>
        <a:p>
          <a:endParaRPr lang="en-US"/>
        </a:p>
      </dgm:t>
    </dgm:pt>
    <dgm:pt modelId="{68EAD576-DA40-4441-A509-E3BC02220228}">
      <dgm:prSet/>
      <dgm:spPr/>
      <dgm:t>
        <a:bodyPr/>
        <a:lstStyle/>
        <a:p>
          <a:r>
            <a:rPr lang="en-US" dirty="0"/>
            <a:t>3. Scatter plot for visualization</a:t>
          </a:r>
        </a:p>
      </dgm:t>
    </dgm:pt>
    <dgm:pt modelId="{631AE80F-DD8C-7D4C-A90C-5B1888EC2646}" type="parTrans" cxnId="{B690F7CD-FE81-644D-9E0B-A90FBA52EEF6}">
      <dgm:prSet/>
      <dgm:spPr/>
      <dgm:t>
        <a:bodyPr/>
        <a:lstStyle/>
        <a:p>
          <a:endParaRPr lang="en-US"/>
        </a:p>
      </dgm:t>
    </dgm:pt>
    <dgm:pt modelId="{248C5F5C-4905-F944-AEBC-2DFC82655B2B}" type="sibTrans" cxnId="{B690F7CD-FE81-644D-9E0B-A90FBA52EEF6}">
      <dgm:prSet/>
      <dgm:spPr/>
      <dgm:t>
        <a:bodyPr/>
        <a:lstStyle/>
        <a:p>
          <a:endParaRPr lang="en-US"/>
        </a:p>
      </dgm:t>
    </dgm:pt>
    <dgm:pt modelId="{D94590F5-6400-8447-8D80-A4A15482D731}">
      <dgm:prSet/>
      <dgm:spPr/>
      <dgm:t>
        <a:bodyPr/>
        <a:lstStyle/>
        <a:p>
          <a:r>
            <a:rPr lang="en-US" dirty="0"/>
            <a:t>4. Intrinsic and extrinsic noise calculation</a:t>
          </a:r>
        </a:p>
      </dgm:t>
    </dgm:pt>
    <dgm:pt modelId="{D313ECE3-7B39-C841-A345-CDB70A7D01DE}" type="parTrans" cxnId="{D978FD77-6DC8-B741-87E6-C117AAD17AA3}">
      <dgm:prSet/>
      <dgm:spPr/>
      <dgm:t>
        <a:bodyPr/>
        <a:lstStyle/>
        <a:p>
          <a:endParaRPr lang="en-US"/>
        </a:p>
      </dgm:t>
    </dgm:pt>
    <dgm:pt modelId="{610A1EF3-F24A-684D-9EA3-698B34F663EB}" type="sibTrans" cxnId="{D978FD77-6DC8-B741-87E6-C117AAD17AA3}">
      <dgm:prSet/>
      <dgm:spPr/>
      <dgm:t>
        <a:bodyPr/>
        <a:lstStyle/>
        <a:p>
          <a:endParaRPr lang="en-US"/>
        </a:p>
      </dgm:t>
    </dgm:pt>
    <dgm:pt modelId="{BE723175-D086-2C43-B5BF-9FB24C2811D7}" type="pres">
      <dgm:prSet presAssocID="{4064581E-7CCF-AD4D-98DA-EA727C84D351}" presName="Name0" presStyleCnt="0">
        <dgm:presLayoutVars>
          <dgm:dir/>
          <dgm:resizeHandles val="exact"/>
        </dgm:presLayoutVars>
      </dgm:prSet>
      <dgm:spPr/>
    </dgm:pt>
    <dgm:pt modelId="{944D2AAA-1867-804C-A6CE-B53D26369681}" type="pres">
      <dgm:prSet presAssocID="{B2173E31-5250-694B-9571-2803F58704E4}" presName="node" presStyleLbl="node1" presStyleIdx="0" presStyleCnt="4">
        <dgm:presLayoutVars>
          <dgm:bulletEnabled val="1"/>
        </dgm:presLayoutVars>
      </dgm:prSet>
      <dgm:spPr/>
    </dgm:pt>
    <dgm:pt modelId="{60830458-1D3B-AC47-B6B8-99E778C08071}" type="pres">
      <dgm:prSet presAssocID="{B5D054E7-2434-214B-8A08-90074F681B2C}" presName="sibTrans" presStyleLbl="sibTrans2D1" presStyleIdx="0" presStyleCnt="3"/>
      <dgm:spPr/>
    </dgm:pt>
    <dgm:pt modelId="{D4A80683-D0BB-E54E-9883-16C4FB3CB07C}" type="pres">
      <dgm:prSet presAssocID="{B5D054E7-2434-214B-8A08-90074F681B2C}" presName="connectorText" presStyleLbl="sibTrans2D1" presStyleIdx="0" presStyleCnt="3"/>
      <dgm:spPr/>
    </dgm:pt>
    <dgm:pt modelId="{D80D4C92-F1E9-0840-9363-3486A56784C3}" type="pres">
      <dgm:prSet presAssocID="{947BE8CE-CB6A-7D46-9622-4CAFF1715F3E}" presName="node" presStyleLbl="node1" presStyleIdx="1" presStyleCnt="4">
        <dgm:presLayoutVars>
          <dgm:bulletEnabled val="1"/>
        </dgm:presLayoutVars>
      </dgm:prSet>
      <dgm:spPr/>
    </dgm:pt>
    <dgm:pt modelId="{AFB8A1E5-18A0-C141-A910-86A18B6EEAED}" type="pres">
      <dgm:prSet presAssocID="{DC2F17E1-37E7-9440-9E05-29270983F7CE}" presName="sibTrans" presStyleLbl="sibTrans2D1" presStyleIdx="1" presStyleCnt="3"/>
      <dgm:spPr/>
    </dgm:pt>
    <dgm:pt modelId="{534000F6-01BA-E142-A1AF-9B715B4F19E0}" type="pres">
      <dgm:prSet presAssocID="{DC2F17E1-37E7-9440-9E05-29270983F7CE}" presName="connectorText" presStyleLbl="sibTrans2D1" presStyleIdx="1" presStyleCnt="3"/>
      <dgm:spPr/>
    </dgm:pt>
    <dgm:pt modelId="{3A783E50-98EE-BD4A-B57F-64AE4FC058FF}" type="pres">
      <dgm:prSet presAssocID="{68EAD576-DA40-4441-A509-E3BC02220228}" presName="node" presStyleLbl="node1" presStyleIdx="2" presStyleCnt="4">
        <dgm:presLayoutVars>
          <dgm:bulletEnabled val="1"/>
        </dgm:presLayoutVars>
      </dgm:prSet>
      <dgm:spPr/>
    </dgm:pt>
    <dgm:pt modelId="{CA883C4D-87AC-9948-9D96-75BA62677E8F}" type="pres">
      <dgm:prSet presAssocID="{248C5F5C-4905-F944-AEBC-2DFC82655B2B}" presName="sibTrans" presStyleLbl="sibTrans2D1" presStyleIdx="2" presStyleCnt="3"/>
      <dgm:spPr/>
    </dgm:pt>
    <dgm:pt modelId="{502DE7D1-12F5-C840-B41B-2C4D95DEFE35}" type="pres">
      <dgm:prSet presAssocID="{248C5F5C-4905-F944-AEBC-2DFC82655B2B}" presName="connectorText" presStyleLbl="sibTrans2D1" presStyleIdx="2" presStyleCnt="3"/>
      <dgm:spPr/>
    </dgm:pt>
    <dgm:pt modelId="{3A0E4D84-E34C-C947-BFCF-825C81BB5D02}" type="pres">
      <dgm:prSet presAssocID="{D94590F5-6400-8447-8D80-A4A15482D731}" presName="node" presStyleLbl="node1" presStyleIdx="3" presStyleCnt="4">
        <dgm:presLayoutVars>
          <dgm:bulletEnabled val="1"/>
        </dgm:presLayoutVars>
      </dgm:prSet>
      <dgm:spPr/>
    </dgm:pt>
  </dgm:ptLst>
  <dgm:cxnLst>
    <dgm:cxn modelId="{9E003020-2676-9048-978B-DA21E1278D26}" type="presOf" srcId="{947BE8CE-CB6A-7D46-9622-4CAFF1715F3E}" destId="{D80D4C92-F1E9-0840-9363-3486A56784C3}" srcOrd="0" destOrd="0" presId="urn:microsoft.com/office/officeart/2005/8/layout/process1"/>
    <dgm:cxn modelId="{BD814423-24E8-924A-B362-94ECF1D7EB5A}" type="presOf" srcId="{4064581E-7CCF-AD4D-98DA-EA727C84D351}" destId="{BE723175-D086-2C43-B5BF-9FB24C2811D7}" srcOrd="0" destOrd="0" presId="urn:microsoft.com/office/officeart/2005/8/layout/process1"/>
    <dgm:cxn modelId="{3C888223-8B2E-954B-A838-830B7CD1D718}" type="presOf" srcId="{D94590F5-6400-8447-8D80-A4A15482D731}" destId="{3A0E4D84-E34C-C947-BFCF-825C81BB5D02}" srcOrd="0" destOrd="0" presId="urn:microsoft.com/office/officeart/2005/8/layout/process1"/>
    <dgm:cxn modelId="{E43D334D-68D6-FE4F-910D-4163502FB1B9}" type="presOf" srcId="{248C5F5C-4905-F944-AEBC-2DFC82655B2B}" destId="{CA883C4D-87AC-9948-9D96-75BA62677E8F}" srcOrd="0" destOrd="0" presId="urn:microsoft.com/office/officeart/2005/8/layout/process1"/>
    <dgm:cxn modelId="{92231662-CB18-C248-BF52-C073529CAA5A}" srcId="{4064581E-7CCF-AD4D-98DA-EA727C84D351}" destId="{947BE8CE-CB6A-7D46-9622-4CAFF1715F3E}" srcOrd="1" destOrd="0" parTransId="{BE0FE9D9-11EF-C449-AC8C-C35215F912B0}" sibTransId="{DC2F17E1-37E7-9440-9E05-29270983F7CE}"/>
    <dgm:cxn modelId="{2D9A7B66-8367-E24F-8A9C-4471A14CB2FE}" type="presOf" srcId="{B5D054E7-2434-214B-8A08-90074F681B2C}" destId="{60830458-1D3B-AC47-B6B8-99E778C08071}" srcOrd="0" destOrd="0" presId="urn:microsoft.com/office/officeart/2005/8/layout/process1"/>
    <dgm:cxn modelId="{D978FD77-6DC8-B741-87E6-C117AAD17AA3}" srcId="{4064581E-7CCF-AD4D-98DA-EA727C84D351}" destId="{D94590F5-6400-8447-8D80-A4A15482D731}" srcOrd="3" destOrd="0" parTransId="{D313ECE3-7B39-C841-A345-CDB70A7D01DE}" sibTransId="{610A1EF3-F24A-684D-9EA3-698B34F663EB}"/>
    <dgm:cxn modelId="{33B61E97-27F0-9B45-B25D-92BD09C6410E}" type="presOf" srcId="{248C5F5C-4905-F944-AEBC-2DFC82655B2B}" destId="{502DE7D1-12F5-C840-B41B-2C4D95DEFE35}" srcOrd="1" destOrd="0" presId="urn:microsoft.com/office/officeart/2005/8/layout/process1"/>
    <dgm:cxn modelId="{24EAB29D-E336-EB40-B497-357A0E1CF5B4}" type="presOf" srcId="{B2173E31-5250-694B-9571-2803F58704E4}" destId="{944D2AAA-1867-804C-A6CE-B53D26369681}" srcOrd="0" destOrd="0" presId="urn:microsoft.com/office/officeart/2005/8/layout/process1"/>
    <dgm:cxn modelId="{277ADFB4-382C-994D-B0BE-EBE0BD236C9C}" type="presOf" srcId="{68EAD576-DA40-4441-A509-E3BC02220228}" destId="{3A783E50-98EE-BD4A-B57F-64AE4FC058FF}" srcOrd="0" destOrd="0" presId="urn:microsoft.com/office/officeart/2005/8/layout/process1"/>
    <dgm:cxn modelId="{EFA8F1C2-F534-5F4B-8566-36C7B4955E42}" type="presOf" srcId="{DC2F17E1-37E7-9440-9E05-29270983F7CE}" destId="{AFB8A1E5-18A0-C141-A910-86A18B6EEAED}" srcOrd="0" destOrd="0" presId="urn:microsoft.com/office/officeart/2005/8/layout/process1"/>
    <dgm:cxn modelId="{B690F7CD-FE81-644D-9E0B-A90FBA52EEF6}" srcId="{4064581E-7CCF-AD4D-98DA-EA727C84D351}" destId="{68EAD576-DA40-4441-A509-E3BC02220228}" srcOrd="2" destOrd="0" parTransId="{631AE80F-DD8C-7D4C-A90C-5B1888EC2646}" sibTransId="{248C5F5C-4905-F944-AEBC-2DFC82655B2B}"/>
    <dgm:cxn modelId="{49A619D8-DECC-AF4B-B105-3577605B2D17}" type="presOf" srcId="{DC2F17E1-37E7-9440-9E05-29270983F7CE}" destId="{534000F6-01BA-E142-A1AF-9B715B4F19E0}" srcOrd="1" destOrd="0" presId="urn:microsoft.com/office/officeart/2005/8/layout/process1"/>
    <dgm:cxn modelId="{4E202BDC-C628-384D-8AFA-07F8444F15B8}" type="presOf" srcId="{B5D054E7-2434-214B-8A08-90074F681B2C}" destId="{D4A80683-D0BB-E54E-9883-16C4FB3CB07C}" srcOrd="1" destOrd="0" presId="urn:microsoft.com/office/officeart/2005/8/layout/process1"/>
    <dgm:cxn modelId="{F05992E3-004A-AA44-97EF-8B240FED45BA}" srcId="{4064581E-7CCF-AD4D-98DA-EA727C84D351}" destId="{B2173E31-5250-694B-9571-2803F58704E4}" srcOrd="0" destOrd="0" parTransId="{FFACB0CC-0D22-8842-BC4B-6C0933B86D2E}" sibTransId="{B5D054E7-2434-214B-8A08-90074F681B2C}"/>
    <dgm:cxn modelId="{DC2A6DF6-937D-5647-A669-791071540CD5}" type="presParOf" srcId="{BE723175-D086-2C43-B5BF-9FB24C2811D7}" destId="{944D2AAA-1867-804C-A6CE-B53D26369681}" srcOrd="0" destOrd="0" presId="urn:microsoft.com/office/officeart/2005/8/layout/process1"/>
    <dgm:cxn modelId="{3C7B427D-9AEC-D34B-B47D-5BA78AC355F0}" type="presParOf" srcId="{BE723175-D086-2C43-B5BF-9FB24C2811D7}" destId="{60830458-1D3B-AC47-B6B8-99E778C08071}" srcOrd="1" destOrd="0" presId="urn:microsoft.com/office/officeart/2005/8/layout/process1"/>
    <dgm:cxn modelId="{86AE90C9-5A7C-2A40-97F3-C3D13ADDCC7A}" type="presParOf" srcId="{60830458-1D3B-AC47-B6B8-99E778C08071}" destId="{D4A80683-D0BB-E54E-9883-16C4FB3CB07C}" srcOrd="0" destOrd="0" presId="urn:microsoft.com/office/officeart/2005/8/layout/process1"/>
    <dgm:cxn modelId="{F2404A07-7C64-6A49-87E4-195B30C5FA3F}" type="presParOf" srcId="{BE723175-D086-2C43-B5BF-9FB24C2811D7}" destId="{D80D4C92-F1E9-0840-9363-3486A56784C3}" srcOrd="2" destOrd="0" presId="urn:microsoft.com/office/officeart/2005/8/layout/process1"/>
    <dgm:cxn modelId="{7873B81E-CFE7-E346-8C07-4392DF14633B}" type="presParOf" srcId="{BE723175-D086-2C43-B5BF-9FB24C2811D7}" destId="{AFB8A1E5-18A0-C141-A910-86A18B6EEAED}" srcOrd="3" destOrd="0" presId="urn:microsoft.com/office/officeart/2005/8/layout/process1"/>
    <dgm:cxn modelId="{3C1762A9-023C-1F4F-AC34-C87F843C809D}" type="presParOf" srcId="{AFB8A1E5-18A0-C141-A910-86A18B6EEAED}" destId="{534000F6-01BA-E142-A1AF-9B715B4F19E0}" srcOrd="0" destOrd="0" presId="urn:microsoft.com/office/officeart/2005/8/layout/process1"/>
    <dgm:cxn modelId="{3D46B4FB-DCD5-4A4F-952B-942D3FB6987D}" type="presParOf" srcId="{BE723175-D086-2C43-B5BF-9FB24C2811D7}" destId="{3A783E50-98EE-BD4A-B57F-64AE4FC058FF}" srcOrd="4" destOrd="0" presId="urn:microsoft.com/office/officeart/2005/8/layout/process1"/>
    <dgm:cxn modelId="{4DA8C50D-1FA5-8143-B5A9-792A0AE83D91}" type="presParOf" srcId="{BE723175-D086-2C43-B5BF-9FB24C2811D7}" destId="{CA883C4D-87AC-9948-9D96-75BA62677E8F}" srcOrd="5" destOrd="0" presId="urn:microsoft.com/office/officeart/2005/8/layout/process1"/>
    <dgm:cxn modelId="{03D4C280-DC2C-524C-A6DE-CE23B84CCE0D}" type="presParOf" srcId="{CA883C4D-87AC-9948-9D96-75BA62677E8F}" destId="{502DE7D1-12F5-C840-B41B-2C4D95DEFE35}" srcOrd="0" destOrd="0" presId="urn:microsoft.com/office/officeart/2005/8/layout/process1"/>
    <dgm:cxn modelId="{5D072693-38A1-664A-AC77-468D79BE6DB1}" type="presParOf" srcId="{BE723175-D086-2C43-B5BF-9FB24C2811D7}" destId="{3A0E4D84-E34C-C947-BFCF-825C81BB5D02}"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5853CA-84B6-2842-8F67-80AB186C59F7}"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B0238F37-13F5-7E4C-8052-2F70647174BA}">
      <dgm:prSet/>
      <dgm:spPr/>
      <dgm:t>
        <a:bodyPr/>
        <a:lstStyle/>
        <a:p>
          <a:r>
            <a:rPr lang="en-US"/>
            <a:t>Use GUI to </a:t>
          </a:r>
        </a:p>
      </dgm:t>
    </dgm:pt>
    <dgm:pt modelId="{D7C3F03E-41E2-6142-8389-9114BEBD5252}" type="parTrans" cxnId="{AE2DE248-8DDB-5B4A-BCB5-7D2FCA6CDFF9}">
      <dgm:prSet/>
      <dgm:spPr/>
      <dgm:t>
        <a:bodyPr/>
        <a:lstStyle/>
        <a:p>
          <a:endParaRPr lang="en-US"/>
        </a:p>
      </dgm:t>
    </dgm:pt>
    <dgm:pt modelId="{B6743CCA-7EEC-1A4A-BB96-A7D0A5C81592}" type="sibTrans" cxnId="{AE2DE248-8DDB-5B4A-BCB5-7D2FCA6CDFF9}">
      <dgm:prSet/>
      <dgm:spPr/>
      <dgm:t>
        <a:bodyPr/>
        <a:lstStyle/>
        <a:p>
          <a:endParaRPr lang="en-US"/>
        </a:p>
      </dgm:t>
    </dgm:pt>
    <dgm:pt modelId="{C65E9087-D29E-4245-ADD0-0B97BABF4B81}">
      <dgm:prSet/>
      <dgm:spPr/>
      <dgm:t>
        <a:bodyPr/>
        <a:lstStyle/>
        <a:p>
          <a:r>
            <a:rPr lang="en-US"/>
            <a:t>Find average cell diameter</a:t>
          </a:r>
        </a:p>
      </dgm:t>
    </dgm:pt>
    <dgm:pt modelId="{076867D8-CD9A-8944-9090-B6AF534650AF}" type="parTrans" cxnId="{D8200F41-0751-4442-A7A8-1EDE4EF3045B}">
      <dgm:prSet/>
      <dgm:spPr/>
      <dgm:t>
        <a:bodyPr/>
        <a:lstStyle/>
        <a:p>
          <a:endParaRPr lang="en-US"/>
        </a:p>
      </dgm:t>
    </dgm:pt>
    <dgm:pt modelId="{77ADD464-1078-9847-9F40-30F6A14CC367}" type="sibTrans" cxnId="{D8200F41-0751-4442-A7A8-1EDE4EF3045B}">
      <dgm:prSet/>
      <dgm:spPr/>
      <dgm:t>
        <a:bodyPr/>
        <a:lstStyle/>
        <a:p>
          <a:endParaRPr lang="en-US"/>
        </a:p>
      </dgm:t>
    </dgm:pt>
    <dgm:pt modelId="{B113B7A3-AE88-0B4F-99BF-BCE00E2188B0}">
      <dgm:prSet/>
      <dgm:spPr/>
      <dgm:t>
        <a:bodyPr/>
        <a:lstStyle/>
        <a:p>
          <a:r>
            <a:rPr lang="en-US"/>
            <a:t>Pick best pretrained network</a:t>
          </a:r>
        </a:p>
      </dgm:t>
    </dgm:pt>
    <dgm:pt modelId="{E9061FF9-F8FF-9E43-BB0A-58C9F9390E57}" type="parTrans" cxnId="{BD4574AB-C60D-2349-B09C-72F753058E2A}">
      <dgm:prSet/>
      <dgm:spPr/>
      <dgm:t>
        <a:bodyPr/>
        <a:lstStyle/>
        <a:p>
          <a:endParaRPr lang="en-US"/>
        </a:p>
      </dgm:t>
    </dgm:pt>
    <dgm:pt modelId="{7A48B557-D639-A944-9006-F9EF372F07FF}" type="sibTrans" cxnId="{BD4574AB-C60D-2349-B09C-72F753058E2A}">
      <dgm:prSet/>
      <dgm:spPr/>
      <dgm:t>
        <a:bodyPr/>
        <a:lstStyle/>
        <a:p>
          <a:endParaRPr lang="en-US"/>
        </a:p>
      </dgm:t>
    </dgm:pt>
    <dgm:pt modelId="{71C1B249-791B-384E-9052-B07A9A2B1B07}">
      <dgm:prSet/>
      <dgm:spPr/>
      <dgm:t>
        <a:bodyPr/>
        <a:lstStyle/>
        <a:p>
          <a:r>
            <a:rPr lang="en-US" dirty="0"/>
            <a:t>Choose channel to create segmentation</a:t>
          </a:r>
        </a:p>
      </dgm:t>
    </dgm:pt>
    <dgm:pt modelId="{E56D8241-44E0-0147-80B4-409634946647}" type="parTrans" cxnId="{55B32057-8FEA-2040-910D-116C6CC5FDB5}">
      <dgm:prSet/>
      <dgm:spPr/>
      <dgm:t>
        <a:bodyPr/>
        <a:lstStyle/>
        <a:p>
          <a:endParaRPr lang="en-US"/>
        </a:p>
      </dgm:t>
    </dgm:pt>
    <dgm:pt modelId="{D0CD29BA-3FE2-054B-91D0-86FB9137351F}" type="sibTrans" cxnId="{55B32057-8FEA-2040-910D-116C6CC5FDB5}">
      <dgm:prSet/>
      <dgm:spPr/>
      <dgm:t>
        <a:bodyPr/>
        <a:lstStyle/>
        <a:p>
          <a:endParaRPr lang="en-US"/>
        </a:p>
      </dgm:t>
    </dgm:pt>
    <dgm:pt modelId="{05C75469-7175-424F-9C5B-A8C46B10CED8}">
      <dgm:prSet/>
      <dgm:spPr/>
      <dgm:t>
        <a:bodyPr/>
        <a:lstStyle/>
        <a:p>
          <a:r>
            <a:rPr lang="en-US" dirty="0"/>
            <a:t>Choose which segmentation has the most cells</a:t>
          </a:r>
        </a:p>
      </dgm:t>
    </dgm:pt>
    <dgm:pt modelId="{4D46A3E4-707C-3249-9A0E-C7E87A0359EB}" type="parTrans" cxnId="{04BD3EB7-ACB2-224C-89F5-FF3B366497F1}">
      <dgm:prSet/>
      <dgm:spPr/>
      <dgm:t>
        <a:bodyPr/>
        <a:lstStyle/>
        <a:p>
          <a:endParaRPr lang="en-US"/>
        </a:p>
      </dgm:t>
    </dgm:pt>
    <dgm:pt modelId="{9AD27FBC-AA94-7847-A543-785776D201C0}" type="sibTrans" cxnId="{04BD3EB7-ACB2-224C-89F5-FF3B366497F1}">
      <dgm:prSet/>
      <dgm:spPr/>
      <dgm:t>
        <a:bodyPr/>
        <a:lstStyle/>
        <a:p>
          <a:endParaRPr lang="en-US"/>
        </a:p>
      </dgm:t>
    </dgm:pt>
    <dgm:pt modelId="{A4F0273C-9195-324D-AB58-C7C8B767763E}">
      <dgm:prSet/>
      <dgm:spPr/>
      <dgm:t>
        <a:bodyPr/>
        <a:lstStyle/>
        <a:p>
          <a:r>
            <a:rPr lang="en-US"/>
            <a:t>Iterate through outlines of different cells and do statistical analysis on intensities </a:t>
          </a:r>
        </a:p>
      </dgm:t>
    </dgm:pt>
    <dgm:pt modelId="{298230B0-6750-3840-8CE9-25B11543C914}" type="parTrans" cxnId="{9EB62F6F-3B60-B445-806B-B19F0CCC7CF4}">
      <dgm:prSet/>
      <dgm:spPr/>
      <dgm:t>
        <a:bodyPr/>
        <a:lstStyle/>
        <a:p>
          <a:endParaRPr lang="en-US"/>
        </a:p>
      </dgm:t>
    </dgm:pt>
    <dgm:pt modelId="{07CF4ECB-BBBD-F040-A177-165D6987000F}" type="sibTrans" cxnId="{9EB62F6F-3B60-B445-806B-B19F0CCC7CF4}">
      <dgm:prSet/>
      <dgm:spPr/>
      <dgm:t>
        <a:bodyPr/>
        <a:lstStyle/>
        <a:p>
          <a:endParaRPr lang="en-US"/>
        </a:p>
      </dgm:t>
    </dgm:pt>
    <dgm:pt modelId="{71DE4A1A-EBBF-6C49-9D76-13A332643C2E}" type="pres">
      <dgm:prSet presAssocID="{1B5853CA-84B6-2842-8F67-80AB186C59F7}" presName="Name0" presStyleCnt="0">
        <dgm:presLayoutVars>
          <dgm:dir/>
          <dgm:resizeHandles val="exact"/>
        </dgm:presLayoutVars>
      </dgm:prSet>
      <dgm:spPr/>
    </dgm:pt>
    <dgm:pt modelId="{D9F8B3DF-78D6-D043-AD9D-A8CFDCFF88A5}" type="pres">
      <dgm:prSet presAssocID="{B0238F37-13F5-7E4C-8052-2F70647174BA}" presName="node" presStyleLbl="node1" presStyleIdx="0" presStyleCnt="3">
        <dgm:presLayoutVars>
          <dgm:bulletEnabled val="1"/>
        </dgm:presLayoutVars>
      </dgm:prSet>
      <dgm:spPr/>
    </dgm:pt>
    <dgm:pt modelId="{B0ADDFE8-FDB2-624E-90DF-749648287B25}" type="pres">
      <dgm:prSet presAssocID="{B6743CCA-7EEC-1A4A-BB96-A7D0A5C81592}" presName="sibTrans" presStyleLbl="sibTrans2D1" presStyleIdx="0" presStyleCnt="2"/>
      <dgm:spPr/>
    </dgm:pt>
    <dgm:pt modelId="{713488D5-4A01-1D4E-B019-EB0632B1EF6B}" type="pres">
      <dgm:prSet presAssocID="{B6743CCA-7EEC-1A4A-BB96-A7D0A5C81592}" presName="connectorText" presStyleLbl="sibTrans2D1" presStyleIdx="0" presStyleCnt="2"/>
      <dgm:spPr/>
    </dgm:pt>
    <dgm:pt modelId="{8831FED5-7159-B049-AC6B-CF0298124F87}" type="pres">
      <dgm:prSet presAssocID="{71C1B249-791B-384E-9052-B07A9A2B1B07}" presName="node" presStyleLbl="node1" presStyleIdx="1" presStyleCnt="3">
        <dgm:presLayoutVars>
          <dgm:bulletEnabled val="1"/>
        </dgm:presLayoutVars>
      </dgm:prSet>
      <dgm:spPr/>
    </dgm:pt>
    <dgm:pt modelId="{B8B99327-1DD7-7C4E-8509-EF0BED30549E}" type="pres">
      <dgm:prSet presAssocID="{D0CD29BA-3FE2-054B-91D0-86FB9137351F}" presName="sibTrans" presStyleLbl="sibTrans2D1" presStyleIdx="1" presStyleCnt="2"/>
      <dgm:spPr/>
    </dgm:pt>
    <dgm:pt modelId="{9A0449A3-E788-BB41-AAD5-BC17E90DF74C}" type="pres">
      <dgm:prSet presAssocID="{D0CD29BA-3FE2-054B-91D0-86FB9137351F}" presName="connectorText" presStyleLbl="sibTrans2D1" presStyleIdx="1" presStyleCnt="2"/>
      <dgm:spPr/>
    </dgm:pt>
    <dgm:pt modelId="{02453D4B-73B7-7D4B-9AA8-CFE3ACA2F059}" type="pres">
      <dgm:prSet presAssocID="{A4F0273C-9195-324D-AB58-C7C8B767763E}" presName="node" presStyleLbl="node1" presStyleIdx="2" presStyleCnt="3">
        <dgm:presLayoutVars>
          <dgm:bulletEnabled val="1"/>
        </dgm:presLayoutVars>
      </dgm:prSet>
      <dgm:spPr/>
    </dgm:pt>
  </dgm:ptLst>
  <dgm:cxnLst>
    <dgm:cxn modelId="{0CBD5D0B-D198-1146-A2F3-7CCEEDEF9EF1}" type="presOf" srcId="{B0238F37-13F5-7E4C-8052-2F70647174BA}" destId="{D9F8B3DF-78D6-D043-AD9D-A8CFDCFF88A5}" srcOrd="0" destOrd="0" presId="urn:microsoft.com/office/officeart/2005/8/layout/process1"/>
    <dgm:cxn modelId="{D8200F41-0751-4442-A7A8-1EDE4EF3045B}" srcId="{B0238F37-13F5-7E4C-8052-2F70647174BA}" destId="{C65E9087-D29E-4245-ADD0-0B97BABF4B81}" srcOrd="0" destOrd="0" parTransId="{076867D8-CD9A-8944-9090-B6AF534650AF}" sibTransId="{77ADD464-1078-9847-9F40-30F6A14CC367}"/>
    <dgm:cxn modelId="{AE2DE248-8DDB-5B4A-BCB5-7D2FCA6CDFF9}" srcId="{1B5853CA-84B6-2842-8F67-80AB186C59F7}" destId="{B0238F37-13F5-7E4C-8052-2F70647174BA}" srcOrd="0" destOrd="0" parTransId="{D7C3F03E-41E2-6142-8389-9114BEBD5252}" sibTransId="{B6743CCA-7EEC-1A4A-BB96-A7D0A5C81592}"/>
    <dgm:cxn modelId="{244F664D-5071-0141-8692-0933904E0241}" type="presOf" srcId="{C65E9087-D29E-4245-ADD0-0B97BABF4B81}" destId="{D9F8B3DF-78D6-D043-AD9D-A8CFDCFF88A5}" srcOrd="0" destOrd="1" presId="urn:microsoft.com/office/officeart/2005/8/layout/process1"/>
    <dgm:cxn modelId="{55B32057-8FEA-2040-910D-116C6CC5FDB5}" srcId="{1B5853CA-84B6-2842-8F67-80AB186C59F7}" destId="{71C1B249-791B-384E-9052-B07A9A2B1B07}" srcOrd="1" destOrd="0" parTransId="{E56D8241-44E0-0147-80B4-409634946647}" sibTransId="{D0CD29BA-3FE2-054B-91D0-86FB9137351F}"/>
    <dgm:cxn modelId="{8DBB5D63-209D-8341-9004-3AB05C3D08B0}" type="presOf" srcId="{B6743CCA-7EEC-1A4A-BB96-A7D0A5C81592}" destId="{713488D5-4A01-1D4E-B019-EB0632B1EF6B}" srcOrd="1" destOrd="0" presId="urn:microsoft.com/office/officeart/2005/8/layout/process1"/>
    <dgm:cxn modelId="{9EB62F6F-3B60-B445-806B-B19F0CCC7CF4}" srcId="{1B5853CA-84B6-2842-8F67-80AB186C59F7}" destId="{A4F0273C-9195-324D-AB58-C7C8B767763E}" srcOrd="2" destOrd="0" parTransId="{298230B0-6750-3840-8CE9-25B11543C914}" sibTransId="{07CF4ECB-BBBD-F040-A177-165D6987000F}"/>
    <dgm:cxn modelId="{6364A678-E34C-BA43-9228-7F2152B3B143}" type="presOf" srcId="{D0CD29BA-3FE2-054B-91D0-86FB9137351F}" destId="{9A0449A3-E788-BB41-AAD5-BC17E90DF74C}" srcOrd="1" destOrd="0" presId="urn:microsoft.com/office/officeart/2005/8/layout/process1"/>
    <dgm:cxn modelId="{5E7B7281-C62A-F440-A115-F1BE954A8D33}" type="presOf" srcId="{A4F0273C-9195-324D-AB58-C7C8B767763E}" destId="{02453D4B-73B7-7D4B-9AA8-CFE3ACA2F059}" srcOrd="0" destOrd="0" presId="urn:microsoft.com/office/officeart/2005/8/layout/process1"/>
    <dgm:cxn modelId="{5D902E98-80C1-AA4C-891C-F20CB646A829}" type="presOf" srcId="{1B5853CA-84B6-2842-8F67-80AB186C59F7}" destId="{71DE4A1A-EBBF-6C49-9D76-13A332643C2E}" srcOrd="0" destOrd="0" presId="urn:microsoft.com/office/officeart/2005/8/layout/process1"/>
    <dgm:cxn modelId="{BD4574AB-C60D-2349-B09C-72F753058E2A}" srcId="{B0238F37-13F5-7E4C-8052-2F70647174BA}" destId="{B113B7A3-AE88-0B4F-99BF-BCE00E2188B0}" srcOrd="1" destOrd="0" parTransId="{E9061FF9-F8FF-9E43-BB0A-58C9F9390E57}" sibTransId="{7A48B557-D639-A944-9006-F9EF372F07FF}"/>
    <dgm:cxn modelId="{25D382B6-097F-3C4A-A845-06AAFAB68379}" type="presOf" srcId="{05C75469-7175-424F-9C5B-A8C46B10CED8}" destId="{8831FED5-7159-B049-AC6B-CF0298124F87}" srcOrd="0" destOrd="1" presId="urn:microsoft.com/office/officeart/2005/8/layout/process1"/>
    <dgm:cxn modelId="{04BD3EB7-ACB2-224C-89F5-FF3B366497F1}" srcId="{71C1B249-791B-384E-9052-B07A9A2B1B07}" destId="{05C75469-7175-424F-9C5B-A8C46B10CED8}" srcOrd="0" destOrd="0" parTransId="{4D46A3E4-707C-3249-9A0E-C7E87A0359EB}" sibTransId="{9AD27FBC-AA94-7847-A543-785776D201C0}"/>
    <dgm:cxn modelId="{533682C3-ABC0-F842-88C1-26F88055DE4F}" type="presOf" srcId="{D0CD29BA-3FE2-054B-91D0-86FB9137351F}" destId="{B8B99327-1DD7-7C4E-8509-EF0BED30549E}" srcOrd="0" destOrd="0" presId="urn:microsoft.com/office/officeart/2005/8/layout/process1"/>
    <dgm:cxn modelId="{1EEA65D1-3082-564B-B593-5F821B6B7DE7}" type="presOf" srcId="{B6743CCA-7EEC-1A4A-BB96-A7D0A5C81592}" destId="{B0ADDFE8-FDB2-624E-90DF-749648287B25}" srcOrd="0" destOrd="0" presId="urn:microsoft.com/office/officeart/2005/8/layout/process1"/>
    <dgm:cxn modelId="{FAA556DC-6CE6-6B40-AFA0-ECB53F7727EB}" type="presOf" srcId="{B113B7A3-AE88-0B4F-99BF-BCE00E2188B0}" destId="{D9F8B3DF-78D6-D043-AD9D-A8CFDCFF88A5}" srcOrd="0" destOrd="2" presId="urn:microsoft.com/office/officeart/2005/8/layout/process1"/>
    <dgm:cxn modelId="{4B27C3EF-90D1-3A49-99AA-3ED792627650}" type="presOf" srcId="{71C1B249-791B-384E-9052-B07A9A2B1B07}" destId="{8831FED5-7159-B049-AC6B-CF0298124F87}" srcOrd="0" destOrd="0" presId="urn:microsoft.com/office/officeart/2005/8/layout/process1"/>
    <dgm:cxn modelId="{CC68D567-8AF8-FD4B-9632-0C00A02BFDED}" type="presParOf" srcId="{71DE4A1A-EBBF-6C49-9D76-13A332643C2E}" destId="{D9F8B3DF-78D6-D043-AD9D-A8CFDCFF88A5}" srcOrd="0" destOrd="0" presId="urn:microsoft.com/office/officeart/2005/8/layout/process1"/>
    <dgm:cxn modelId="{871EF825-E5BE-EB41-B750-A230012E8F42}" type="presParOf" srcId="{71DE4A1A-EBBF-6C49-9D76-13A332643C2E}" destId="{B0ADDFE8-FDB2-624E-90DF-749648287B25}" srcOrd="1" destOrd="0" presId="urn:microsoft.com/office/officeart/2005/8/layout/process1"/>
    <dgm:cxn modelId="{79D12144-EA61-7749-904E-B1A4F12C3D36}" type="presParOf" srcId="{B0ADDFE8-FDB2-624E-90DF-749648287B25}" destId="{713488D5-4A01-1D4E-B019-EB0632B1EF6B}" srcOrd="0" destOrd="0" presId="urn:microsoft.com/office/officeart/2005/8/layout/process1"/>
    <dgm:cxn modelId="{7DFB1310-64FB-8E48-B23F-A3EE484EEB42}" type="presParOf" srcId="{71DE4A1A-EBBF-6C49-9D76-13A332643C2E}" destId="{8831FED5-7159-B049-AC6B-CF0298124F87}" srcOrd="2" destOrd="0" presId="urn:microsoft.com/office/officeart/2005/8/layout/process1"/>
    <dgm:cxn modelId="{3E3BAC22-AA89-7D44-89E3-3A9C99A91508}" type="presParOf" srcId="{71DE4A1A-EBBF-6C49-9D76-13A332643C2E}" destId="{B8B99327-1DD7-7C4E-8509-EF0BED30549E}" srcOrd="3" destOrd="0" presId="urn:microsoft.com/office/officeart/2005/8/layout/process1"/>
    <dgm:cxn modelId="{357D741A-DB2E-694E-BD41-87CF85E39B90}" type="presParOf" srcId="{B8B99327-1DD7-7C4E-8509-EF0BED30549E}" destId="{9A0449A3-E788-BB41-AAD5-BC17E90DF74C}" srcOrd="0" destOrd="0" presId="urn:microsoft.com/office/officeart/2005/8/layout/process1"/>
    <dgm:cxn modelId="{1D07E2A2-08F4-0B4C-A228-8AC357431B30}" type="presParOf" srcId="{71DE4A1A-EBBF-6C49-9D76-13A332643C2E}" destId="{02453D4B-73B7-7D4B-9AA8-CFE3ACA2F059}"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D2AAA-1867-804C-A6CE-B53D26369681}">
      <dsp:nvSpPr>
        <dsp:cNvPr id="0" name=""/>
        <dsp:cNvSpPr/>
      </dsp:nvSpPr>
      <dsp:spPr>
        <a:xfrm>
          <a:off x="4621" y="103782"/>
          <a:ext cx="2020453" cy="12122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1. Segmentation</a:t>
          </a:r>
        </a:p>
      </dsp:txBody>
      <dsp:txXfrm>
        <a:off x="40127" y="139288"/>
        <a:ext cx="1949441" cy="1141260"/>
      </dsp:txXfrm>
    </dsp:sp>
    <dsp:sp modelId="{60830458-1D3B-AC47-B6B8-99E778C08071}">
      <dsp:nvSpPr>
        <dsp:cNvPr id="0" name=""/>
        <dsp:cNvSpPr/>
      </dsp:nvSpPr>
      <dsp:spPr>
        <a:xfrm>
          <a:off x="2227119" y="459382"/>
          <a:ext cx="428336" cy="5010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227119" y="559596"/>
        <a:ext cx="299835" cy="300644"/>
      </dsp:txXfrm>
    </dsp:sp>
    <dsp:sp modelId="{D80D4C92-F1E9-0840-9363-3486A56784C3}">
      <dsp:nvSpPr>
        <dsp:cNvPr id="0" name=""/>
        <dsp:cNvSpPr/>
      </dsp:nvSpPr>
      <dsp:spPr>
        <a:xfrm>
          <a:off x="2833255" y="103782"/>
          <a:ext cx="2020453" cy="12122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2. Calculate mean for each segmented cell</a:t>
          </a:r>
        </a:p>
      </dsp:txBody>
      <dsp:txXfrm>
        <a:off x="2868761" y="139288"/>
        <a:ext cx="1949441" cy="1141260"/>
      </dsp:txXfrm>
    </dsp:sp>
    <dsp:sp modelId="{AFB8A1E5-18A0-C141-A910-86A18B6EEAED}">
      <dsp:nvSpPr>
        <dsp:cNvPr id="0" name=""/>
        <dsp:cNvSpPr/>
      </dsp:nvSpPr>
      <dsp:spPr>
        <a:xfrm>
          <a:off x="5055754" y="459382"/>
          <a:ext cx="428336" cy="5010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5055754" y="559596"/>
        <a:ext cx="299835" cy="300644"/>
      </dsp:txXfrm>
    </dsp:sp>
    <dsp:sp modelId="{3A783E50-98EE-BD4A-B57F-64AE4FC058FF}">
      <dsp:nvSpPr>
        <dsp:cNvPr id="0" name=""/>
        <dsp:cNvSpPr/>
      </dsp:nvSpPr>
      <dsp:spPr>
        <a:xfrm>
          <a:off x="5661890" y="103782"/>
          <a:ext cx="2020453" cy="12122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3. Scatter plot for visualization</a:t>
          </a:r>
        </a:p>
      </dsp:txBody>
      <dsp:txXfrm>
        <a:off x="5697396" y="139288"/>
        <a:ext cx="1949441" cy="1141260"/>
      </dsp:txXfrm>
    </dsp:sp>
    <dsp:sp modelId="{CA883C4D-87AC-9948-9D96-75BA62677E8F}">
      <dsp:nvSpPr>
        <dsp:cNvPr id="0" name=""/>
        <dsp:cNvSpPr/>
      </dsp:nvSpPr>
      <dsp:spPr>
        <a:xfrm>
          <a:off x="7884389" y="459382"/>
          <a:ext cx="428336" cy="5010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7884389" y="559596"/>
        <a:ext cx="299835" cy="300644"/>
      </dsp:txXfrm>
    </dsp:sp>
    <dsp:sp modelId="{3A0E4D84-E34C-C947-BFCF-825C81BB5D02}">
      <dsp:nvSpPr>
        <dsp:cNvPr id="0" name=""/>
        <dsp:cNvSpPr/>
      </dsp:nvSpPr>
      <dsp:spPr>
        <a:xfrm>
          <a:off x="8490525" y="103782"/>
          <a:ext cx="2020453" cy="12122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4. Intrinsic and extrinsic noise calculation</a:t>
          </a:r>
        </a:p>
      </dsp:txBody>
      <dsp:txXfrm>
        <a:off x="8526031" y="139288"/>
        <a:ext cx="1949441" cy="11412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F8B3DF-78D6-D043-AD9D-A8CFDCFF88A5}">
      <dsp:nvSpPr>
        <dsp:cNvPr id="0" name=""/>
        <dsp:cNvSpPr/>
      </dsp:nvSpPr>
      <dsp:spPr>
        <a:xfrm>
          <a:off x="9242" y="352380"/>
          <a:ext cx="2762398" cy="16574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Use GUI to </a:t>
          </a:r>
        </a:p>
        <a:p>
          <a:pPr marL="171450" lvl="1" indent="-171450" algn="l" defTabSz="711200">
            <a:lnSpc>
              <a:spcPct val="90000"/>
            </a:lnSpc>
            <a:spcBef>
              <a:spcPct val="0"/>
            </a:spcBef>
            <a:spcAft>
              <a:spcPct val="15000"/>
            </a:spcAft>
            <a:buChar char="•"/>
          </a:pPr>
          <a:r>
            <a:rPr lang="en-US" sz="1600" kern="1200"/>
            <a:t>Find average cell diameter</a:t>
          </a:r>
        </a:p>
        <a:p>
          <a:pPr marL="171450" lvl="1" indent="-171450" algn="l" defTabSz="711200">
            <a:lnSpc>
              <a:spcPct val="90000"/>
            </a:lnSpc>
            <a:spcBef>
              <a:spcPct val="0"/>
            </a:spcBef>
            <a:spcAft>
              <a:spcPct val="15000"/>
            </a:spcAft>
            <a:buChar char="•"/>
          </a:pPr>
          <a:r>
            <a:rPr lang="en-US" sz="1600" kern="1200"/>
            <a:t>Pick best pretrained network</a:t>
          </a:r>
        </a:p>
      </dsp:txBody>
      <dsp:txXfrm>
        <a:off x="57787" y="400925"/>
        <a:ext cx="2665308" cy="1560349"/>
      </dsp:txXfrm>
    </dsp:sp>
    <dsp:sp modelId="{B0ADDFE8-FDB2-624E-90DF-749648287B25}">
      <dsp:nvSpPr>
        <dsp:cNvPr id="0" name=""/>
        <dsp:cNvSpPr/>
      </dsp:nvSpPr>
      <dsp:spPr>
        <a:xfrm>
          <a:off x="3047880" y="838562"/>
          <a:ext cx="585628" cy="6850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047880" y="975577"/>
        <a:ext cx="409940" cy="411044"/>
      </dsp:txXfrm>
    </dsp:sp>
    <dsp:sp modelId="{8831FED5-7159-B049-AC6B-CF0298124F87}">
      <dsp:nvSpPr>
        <dsp:cNvPr id="0" name=""/>
        <dsp:cNvSpPr/>
      </dsp:nvSpPr>
      <dsp:spPr>
        <a:xfrm>
          <a:off x="3876600" y="352380"/>
          <a:ext cx="2762398" cy="16574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Choose channel to create segmentation</a:t>
          </a:r>
        </a:p>
        <a:p>
          <a:pPr marL="171450" lvl="1" indent="-171450" algn="l" defTabSz="711200">
            <a:lnSpc>
              <a:spcPct val="90000"/>
            </a:lnSpc>
            <a:spcBef>
              <a:spcPct val="0"/>
            </a:spcBef>
            <a:spcAft>
              <a:spcPct val="15000"/>
            </a:spcAft>
            <a:buChar char="•"/>
          </a:pPr>
          <a:r>
            <a:rPr lang="en-US" sz="1600" kern="1200" dirty="0"/>
            <a:t>Choose which segmentation has the most cells</a:t>
          </a:r>
        </a:p>
      </dsp:txBody>
      <dsp:txXfrm>
        <a:off x="3925145" y="400925"/>
        <a:ext cx="2665308" cy="1560349"/>
      </dsp:txXfrm>
    </dsp:sp>
    <dsp:sp modelId="{B8B99327-1DD7-7C4E-8509-EF0BED30549E}">
      <dsp:nvSpPr>
        <dsp:cNvPr id="0" name=""/>
        <dsp:cNvSpPr/>
      </dsp:nvSpPr>
      <dsp:spPr>
        <a:xfrm>
          <a:off x="6915239" y="838562"/>
          <a:ext cx="585628" cy="6850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6915239" y="975577"/>
        <a:ext cx="409940" cy="411044"/>
      </dsp:txXfrm>
    </dsp:sp>
    <dsp:sp modelId="{02453D4B-73B7-7D4B-9AA8-CFE3ACA2F059}">
      <dsp:nvSpPr>
        <dsp:cNvPr id="0" name=""/>
        <dsp:cNvSpPr/>
      </dsp:nvSpPr>
      <dsp:spPr>
        <a:xfrm>
          <a:off x="7743958" y="352380"/>
          <a:ext cx="2762398" cy="16574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Iterate through outlines of different cells and do statistical analysis on intensities </a:t>
          </a:r>
        </a:p>
      </dsp:txBody>
      <dsp:txXfrm>
        <a:off x="7792503" y="400925"/>
        <a:ext cx="2665308" cy="156034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EEED80-6F65-E143-A369-84C14C4FBFCE}" type="datetimeFigureOut">
              <a:rPr lang="en-US" smtClean="0"/>
              <a:t>1/26/23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293D2D-B27B-4543-8015-71CF7526BDA6}" type="slidenum">
              <a:rPr lang="en-US" smtClean="0"/>
              <a:t>‹#›</a:t>
            </a:fld>
            <a:endParaRPr lang="en-US"/>
          </a:p>
        </p:txBody>
      </p:sp>
    </p:spTree>
    <p:extLst>
      <p:ext uri="{BB962C8B-B14F-4D97-AF65-F5344CB8AC3E}">
        <p14:creationId xmlns:p14="http://schemas.microsoft.com/office/powerpoint/2010/main" val="2063479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Classical segmentation that was used involves the watershed algorithm which has to do with treating the image as a topological map and finding basins. Doesn’t work well with a lot of data because it is messy. This algorithm trained a modified U-net neural net to create an intermediary that is easier to segment. The intermediary is a vector flow representation of a simulated diffusion process. After they are combined, the gradient vector fields make a dynamical system where the pixels go to a fixed point. The pixels that all converge to a certain fixed point becomes a mask.</a:t>
            </a:r>
          </a:p>
          <a:p>
            <a:endParaRPr lang="en-US" dirty="0"/>
          </a:p>
          <a:p>
            <a:r>
              <a:rPr lang="en-US" dirty="0"/>
              <a:t>They also added an extra parameter to consider that different data types have different styles of segmentation. </a:t>
            </a:r>
          </a:p>
        </p:txBody>
      </p:sp>
      <p:sp>
        <p:nvSpPr>
          <p:cNvPr id="4" name="Slide Number Placeholder 3"/>
          <p:cNvSpPr>
            <a:spLocks noGrp="1"/>
          </p:cNvSpPr>
          <p:nvPr>
            <p:ph type="sldNum" sz="quarter" idx="5"/>
          </p:nvPr>
        </p:nvSpPr>
        <p:spPr/>
        <p:txBody>
          <a:bodyPr/>
          <a:lstStyle/>
          <a:p>
            <a:fld id="{C2293D2D-B27B-4543-8015-71CF7526BDA6}" type="slidenum">
              <a:rPr lang="en-US" smtClean="0"/>
              <a:t>5</a:t>
            </a:fld>
            <a:endParaRPr lang="en-US"/>
          </a:p>
        </p:txBody>
      </p:sp>
    </p:spTree>
    <p:extLst>
      <p:ext uri="{BB962C8B-B14F-4D97-AF65-F5344CB8AC3E}">
        <p14:creationId xmlns:p14="http://schemas.microsoft.com/office/powerpoint/2010/main" val="2649578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Higher CFP expression made it a better choice for being the one used to create the segmentation masks. </a:t>
            </a:r>
          </a:p>
        </p:txBody>
      </p:sp>
      <p:sp>
        <p:nvSpPr>
          <p:cNvPr id="4" name="Slide Number Placeholder 3"/>
          <p:cNvSpPr>
            <a:spLocks noGrp="1"/>
          </p:cNvSpPr>
          <p:nvPr>
            <p:ph type="sldNum" sz="quarter" idx="5"/>
          </p:nvPr>
        </p:nvSpPr>
        <p:spPr/>
        <p:txBody>
          <a:bodyPr/>
          <a:lstStyle/>
          <a:p>
            <a:fld id="{C2293D2D-B27B-4543-8015-71CF7526BDA6}" type="slidenum">
              <a:rPr lang="en-US" smtClean="0"/>
              <a:t>8</a:t>
            </a:fld>
            <a:endParaRPr lang="en-US"/>
          </a:p>
        </p:txBody>
      </p:sp>
    </p:spTree>
    <p:extLst>
      <p:ext uri="{BB962C8B-B14F-4D97-AF65-F5344CB8AC3E}">
        <p14:creationId xmlns:p14="http://schemas.microsoft.com/office/powerpoint/2010/main" val="1807761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 are below a certain amount of cells, should I remove that frame as an outlier? Happens towards the beginning or end where a frame has 6 cells compared to the center which has about 30.</a:t>
            </a:r>
          </a:p>
          <a:p>
            <a:r>
              <a:rPr lang="en-US" dirty="0"/>
              <a:t>Make picture bigger. </a:t>
            </a:r>
          </a:p>
        </p:txBody>
      </p:sp>
      <p:sp>
        <p:nvSpPr>
          <p:cNvPr id="4" name="Slide Number Placeholder 3"/>
          <p:cNvSpPr>
            <a:spLocks noGrp="1"/>
          </p:cNvSpPr>
          <p:nvPr>
            <p:ph type="sldNum" sz="quarter" idx="5"/>
          </p:nvPr>
        </p:nvSpPr>
        <p:spPr/>
        <p:txBody>
          <a:bodyPr/>
          <a:lstStyle/>
          <a:p>
            <a:fld id="{C2293D2D-B27B-4543-8015-71CF7526BDA6}" type="slidenum">
              <a:rPr lang="en-US" smtClean="0"/>
              <a:t>9</a:t>
            </a:fld>
            <a:endParaRPr lang="en-US"/>
          </a:p>
        </p:txBody>
      </p:sp>
    </p:spTree>
    <p:extLst>
      <p:ext uri="{BB962C8B-B14F-4D97-AF65-F5344CB8AC3E}">
        <p14:creationId xmlns:p14="http://schemas.microsoft.com/office/powerpoint/2010/main" val="78102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formula from https://</a:t>
            </a:r>
            <a:r>
              <a:rPr lang="en-US" dirty="0" err="1"/>
              <a:t>authors.library.caltech.edu</a:t>
            </a:r>
            <a:r>
              <a:rPr lang="en-US" dirty="0"/>
              <a:t>/74808/3/%5BStatistical%20Applications%20in%20Genetics%20and%20Molecular%20Biology%5D%20Estimating%20intrinsic%20and%20extrinsic%20noise%20from%20single-cell%20gene%20expression%20measurements.pdf; same as the one from </a:t>
            </a:r>
            <a:r>
              <a:rPr lang="en-US" dirty="0" err="1"/>
              <a:t>Elowitz</a:t>
            </a:r>
            <a:r>
              <a:rPr lang="en-US" dirty="0"/>
              <a:t> on the slides.</a:t>
            </a:r>
          </a:p>
          <a:p>
            <a:endParaRPr lang="en-US" dirty="0"/>
          </a:p>
          <a:p>
            <a:r>
              <a:rPr lang="en-US" dirty="0" err="1"/>
              <a:t>Elowitz</a:t>
            </a:r>
            <a:r>
              <a:rPr lang="en-US" dirty="0"/>
              <a:t>: https://</a:t>
            </a:r>
            <a:r>
              <a:rPr lang="en-US" dirty="0" err="1"/>
              <a:t>pubmed.ncbi.nlm.nih.gov</a:t>
            </a:r>
            <a:r>
              <a:rPr lang="en-US" dirty="0"/>
              <a:t>/12237400/</a:t>
            </a:r>
          </a:p>
        </p:txBody>
      </p:sp>
      <p:sp>
        <p:nvSpPr>
          <p:cNvPr id="4" name="Slide Number Placeholder 3"/>
          <p:cNvSpPr>
            <a:spLocks noGrp="1"/>
          </p:cNvSpPr>
          <p:nvPr>
            <p:ph type="sldNum" sz="quarter" idx="5"/>
          </p:nvPr>
        </p:nvSpPr>
        <p:spPr/>
        <p:txBody>
          <a:bodyPr/>
          <a:lstStyle/>
          <a:p>
            <a:fld id="{C2293D2D-B27B-4543-8015-71CF7526BDA6}" type="slidenum">
              <a:rPr lang="en-US" smtClean="0"/>
              <a:t>10</a:t>
            </a:fld>
            <a:endParaRPr lang="en-US"/>
          </a:p>
        </p:txBody>
      </p:sp>
    </p:spTree>
    <p:extLst>
      <p:ext uri="{BB962C8B-B14F-4D97-AF65-F5344CB8AC3E}">
        <p14:creationId xmlns:p14="http://schemas.microsoft.com/office/powerpoint/2010/main" val="536101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ends of the extrinsic noise being high could be because the segmentation is circling ones that are all black as well as the middle one with high expression. The overall trend doesn’t seem to have changed with fixing the offset. RMS for best fit intrinsic. Split spheroid into half and combine. Extrinsic is cv. Intrinsic is RMS.</a:t>
            </a:r>
          </a:p>
        </p:txBody>
      </p:sp>
      <p:sp>
        <p:nvSpPr>
          <p:cNvPr id="4" name="Slide Number Placeholder 3"/>
          <p:cNvSpPr>
            <a:spLocks noGrp="1"/>
          </p:cNvSpPr>
          <p:nvPr>
            <p:ph type="sldNum" sz="quarter" idx="5"/>
          </p:nvPr>
        </p:nvSpPr>
        <p:spPr/>
        <p:txBody>
          <a:bodyPr/>
          <a:lstStyle/>
          <a:p>
            <a:fld id="{C2293D2D-B27B-4543-8015-71CF7526BDA6}" type="slidenum">
              <a:rPr lang="en-US" smtClean="0"/>
              <a:t>11</a:t>
            </a:fld>
            <a:endParaRPr lang="en-US"/>
          </a:p>
        </p:txBody>
      </p:sp>
    </p:spTree>
    <p:extLst>
      <p:ext uri="{BB962C8B-B14F-4D97-AF65-F5344CB8AC3E}">
        <p14:creationId xmlns:p14="http://schemas.microsoft.com/office/powerpoint/2010/main" val="1562076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Overlay total noise and intrinsic and extrinsic</a:t>
            </a:r>
          </a:p>
        </p:txBody>
      </p:sp>
      <p:sp>
        <p:nvSpPr>
          <p:cNvPr id="4" name="Slide Number Placeholder 3"/>
          <p:cNvSpPr>
            <a:spLocks noGrp="1"/>
          </p:cNvSpPr>
          <p:nvPr>
            <p:ph type="sldNum" sz="quarter" idx="5"/>
          </p:nvPr>
        </p:nvSpPr>
        <p:spPr/>
        <p:txBody>
          <a:bodyPr/>
          <a:lstStyle/>
          <a:p>
            <a:fld id="{C2293D2D-B27B-4543-8015-71CF7526BDA6}" type="slidenum">
              <a:rPr lang="en-US" smtClean="0"/>
              <a:t>12</a:t>
            </a:fld>
            <a:endParaRPr lang="en-US"/>
          </a:p>
        </p:txBody>
      </p:sp>
    </p:spTree>
    <p:extLst>
      <p:ext uri="{BB962C8B-B14F-4D97-AF65-F5344CB8AC3E}">
        <p14:creationId xmlns:p14="http://schemas.microsoft.com/office/powerpoint/2010/main" val="912823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C2293D2D-B27B-4543-8015-71CF7526BDA6}" type="slidenum">
              <a:rPr lang="en-US" smtClean="0"/>
              <a:t>13</a:t>
            </a:fld>
            <a:endParaRPr lang="en-US"/>
          </a:p>
        </p:txBody>
      </p:sp>
    </p:spTree>
    <p:extLst>
      <p:ext uri="{BB962C8B-B14F-4D97-AF65-F5344CB8AC3E}">
        <p14:creationId xmlns:p14="http://schemas.microsoft.com/office/powerpoint/2010/main" val="2153718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Plot number of points in each slice and look at data in each.</a:t>
            </a:r>
          </a:p>
        </p:txBody>
      </p:sp>
      <p:sp>
        <p:nvSpPr>
          <p:cNvPr id="4" name="Slide Number Placeholder 3"/>
          <p:cNvSpPr>
            <a:spLocks noGrp="1"/>
          </p:cNvSpPr>
          <p:nvPr>
            <p:ph type="sldNum" sz="quarter" idx="5"/>
          </p:nvPr>
        </p:nvSpPr>
        <p:spPr/>
        <p:txBody>
          <a:bodyPr/>
          <a:lstStyle/>
          <a:p>
            <a:fld id="{C2293D2D-B27B-4543-8015-71CF7526BDA6}" type="slidenum">
              <a:rPr lang="en-US" smtClean="0"/>
              <a:t>15</a:t>
            </a:fld>
            <a:endParaRPr lang="en-US"/>
          </a:p>
        </p:txBody>
      </p:sp>
    </p:spTree>
    <p:extLst>
      <p:ext uri="{BB962C8B-B14F-4D97-AF65-F5344CB8AC3E}">
        <p14:creationId xmlns:p14="http://schemas.microsoft.com/office/powerpoint/2010/main" val="16526407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 to total noise.</a:t>
            </a:r>
          </a:p>
          <a:p>
            <a:r>
              <a:rPr lang="en-US" dirty="0"/>
              <a:t>Single graph</a:t>
            </a:r>
          </a:p>
        </p:txBody>
      </p:sp>
      <p:sp>
        <p:nvSpPr>
          <p:cNvPr id="4" name="Slide Number Placeholder 3"/>
          <p:cNvSpPr>
            <a:spLocks noGrp="1"/>
          </p:cNvSpPr>
          <p:nvPr>
            <p:ph type="sldNum" sz="quarter" idx="5"/>
          </p:nvPr>
        </p:nvSpPr>
        <p:spPr/>
        <p:txBody>
          <a:bodyPr/>
          <a:lstStyle/>
          <a:p>
            <a:fld id="{C2293D2D-B27B-4543-8015-71CF7526BDA6}" type="slidenum">
              <a:rPr lang="en-US" smtClean="0"/>
              <a:t>18</a:t>
            </a:fld>
            <a:endParaRPr lang="en-US"/>
          </a:p>
        </p:txBody>
      </p:sp>
    </p:spTree>
    <p:extLst>
      <p:ext uri="{BB962C8B-B14F-4D97-AF65-F5344CB8AC3E}">
        <p14:creationId xmlns:p14="http://schemas.microsoft.com/office/powerpoint/2010/main" val="1482294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579E3-7C3B-502B-C1CC-DB471E27316F}"/>
              </a:ext>
            </a:extLst>
          </p:cNvPr>
          <p:cNvSpPr>
            <a:spLocks noGrp="1"/>
          </p:cNvSpPr>
          <p:nvPr>
            <p:ph type="title"/>
          </p:nvPr>
        </p:nvSpPr>
        <p:spPr>
          <a:xfrm>
            <a:off x="838200" y="365125"/>
            <a:ext cx="4776216" cy="1325563"/>
          </a:xfrm>
        </p:spPr>
        <p:txBody>
          <a:bodyPr/>
          <a:lstStyle/>
          <a:p>
            <a:r>
              <a:rPr lang="en-US"/>
              <a:t>Click to edit Master title style</a:t>
            </a:r>
          </a:p>
        </p:txBody>
      </p:sp>
      <p:sp>
        <p:nvSpPr>
          <p:cNvPr id="9" name="Picture Placeholder 8">
            <a:extLst>
              <a:ext uri="{FF2B5EF4-FFF2-40B4-BE49-F238E27FC236}">
                <a16:creationId xmlns:a16="http://schemas.microsoft.com/office/drawing/2014/main" id="{5DAA8DFE-2A93-0332-0594-DB7DC525259A}"/>
              </a:ext>
            </a:extLst>
          </p:cNvPr>
          <p:cNvSpPr>
            <a:spLocks noGrp="1"/>
          </p:cNvSpPr>
          <p:nvPr>
            <p:ph type="pic" sz="quarter" idx="13"/>
          </p:nvPr>
        </p:nvSpPr>
        <p:spPr>
          <a:xfrm>
            <a:off x="483108" y="2159039"/>
            <a:ext cx="5486400" cy="3657600"/>
          </a:xfrm>
        </p:spPr>
        <p:txBody>
          <a:bodyPr/>
          <a:lstStyle/>
          <a:p>
            <a:endParaRPr lang="en-US"/>
          </a:p>
        </p:txBody>
      </p:sp>
    </p:spTree>
    <p:extLst>
      <p:ext uri="{BB962C8B-B14F-4D97-AF65-F5344CB8AC3E}">
        <p14:creationId xmlns:p14="http://schemas.microsoft.com/office/powerpoint/2010/main" val="1583556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E8289-4D3E-1B34-7EA6-A8AD5677E8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3D1A78-15D4-9587-E51B-9DDD1E4CE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931ED3-BCE9-834D-DE8F-0AA912234B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3F44B9-5C82-17A8-3B3C-F34EFE41425F}"/>
              </a:ext>
            </a:extLst>
          </p:cNvPr>
          <p:cNvSpPr>
            <a:spLocks noGrp="1"/>
          </p:cNvSpPr>
          <p:nvPr>
            <p:ph type="dt" sz="half" idx="10"/>
          </p:nvPr>
        </p:nvSpPr>
        <p:spPr/>
        <p:txBody>
          <a:bodyPr/>
          <a:lstStyle/>
          <a:p>
            <a:fld id="{8832D02F-CD39-194B-B83D-566D0E303076}" type="datetimeFigureOut">
              <a:rPr lang="en-US" smtClean="0"/>
              <a:t>1/26/23</a:t>
            </a:fld>
            <a:endParaRPr lang="en-US"/>
          </a:p>
        </p:txBody>
      </p:sp>
      <p:sp>
        <p:nvSpPr>
          <p:cNvPr id="6" name="Footer Placeholder 5">
            <a:extLst>
              <a:ext uri="{FF2B5EF4-FFF2-40B4-BE49-F238E27FC236}">
                <a16:creationId xmlns:a16="http://schemas.microsoft.com/office/drawing/2014/main" id="{48EB2D0A-DEE7-FA0F-40B1-259929554E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B781AC-A1BF-847A-648A-FA311D911602}"/>
              </a:ext>
            </a:extLst>
          </p:cNvPr>
          <p:cNvSpPr>
            <a:spLocks noGrp="1"/>
          </p:cNvSpPr>
          <p:nvPr>
            <p:ph type="sldNum" sz="quarter" idx="12"/>
          </p:nvPr>
        </p:nvSpPr>
        <p:spPr/>
        <p:txBody>
          <a:bodyPr/>
          <a:lstStyle/>
          <a:p>
            <a:fld id="{41EA79C7-3E38-5747-B731-92AB28004B0E}" type="slidenum">
              <a:rPr lang="en-US" smtClean="0"/>
              <a:t>‹#›</a:t>
            </a:fld>
            <a:endParaRPr lang="en-US"/>
          </a:p>
        </p:txBody>
      </p:sp>
    </p:spTree>
    <p:extLst>
      <p:ext uri="{BB962C8B-B14F-4D97-AF65-F5344CB8AC3E}">
        <p14:creationId xmlns:p14="http://schemas.microsoft.com/office/powerpoint/2010/main" val="3602201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21FA4-C4B9-85EF-CBD8-214C7AE256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24079E-4969-5298-EE74-318322D047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C7B6EFE-A3CA-BD97-4E6E-75C567F9D6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090A14-CEBB-3570-4D8A-D9E523A4D6B3}"/>
              </a:ext>
            </a:extLst>
          </p:cNvPr>
          <p:cNvSpPr>
            <a:spLocks noGrp="1"/>
          </p:cNvSpPr>
          <p:nvPr>
            <p:ph type="dt" sz="half" idx="10"/>
          </p:nvPr>
        </p:nvSpPr>
        <p:spPr/>
        <p:txBody>
          <a:bodyPr/>
          <a:lstStyle/>
          <a:p>
            <a:fld id="{8832D02F-CD39-194B-B83D-566D0E303076}" type="datetimeFigureOut">
              <a:rPr lang="en-US" smtClean="0"/>
              <a:t>1/26/23</a:t>
            </a:fld>
            <a:endParaRPr lang="en-US"/>
          </a:p>
        </p:txBody>
      </p:sp>
      <p:sp>
        <p:nvSpPr>
          <p:cNvPr id="6" name="Footer Placeholder 5">
            <a:extLst>
              <a:ext uri="{FF2B5EF4-FFF2-40B4-BE49-F238E27FC236}">
                <a16:creationId xmlns:a16="http://schemas.microsoft.com/office/drawing/2014/main" id="{07212EC6-DABB-A6A6-AD33-E75F10BDFC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95D297-83C4-D98A-DE03-82A78BA58588}"/>
              </a:ext>
            </a:extLst>
          </p:cNvPr>
          <p:cNvSpPr>
            <a:spLocks noGrp="1"/>
          </p:cNvSpPr>
          <p:nvPr>
            <p:ph type="sldNum" sz="quarter" idx="12"/>
          </p:nvPr>
        </p:nvSpPr>
        <p:spPr/>
        <p:txBody>
          <a:bodyPr/>
          <a:lstStyle/>
          <a:p>
            <a:fld id="{41EA79C7-3E38-5747-B731-92AB28004B0E}" type="slidenum">
              <a:rPr lang="en-US" smtClean="0"/>
              <a:t>‹#›</a:t>
            </a:fld>
            <a:endParaRPr lang="en-US"/>
          </a:p>
        </p:txBody>
      </p:sp>
    </p:spTree>
    <p:extLst>
      <p:ext uri="{BB962C8B-B14F-4D97-AF65-F5344CB8AC3E}">
        <p14:creationId xmlns:p14="http://schemas.microsoft.com/office/powerpoint/2010/main" val="30704853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52600-829D-EE49-6EE9-AF441B5B24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0DD892-B86E-D250-51A4-995202C44B6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818778-47D7-138A-A35C-0FAA02BCF92F}"/>
              </a:ext>
            </a:extLst>
          </p:cNvPr>
          <p:cNvSpPr>
            <a:spLocks noGrp="1"/>
          </p:cNvSpPr>
          <p:nvPr>
            <p:ph type="dt" sz="half" idx="10"/>
          </p:nvPr>
        </p:nvSpPr>
        <p:spPr/>
        <p:txBody>
          <a:bodyPr/>
          <a:lstStyle/>
          <a:p>
            <a:fld id="{8832D02F-CD39-194B-B83D-566D0E303076}" type="datetimeFigureOut">
              <a:rPr lang="en-US" smtClean="0"/>
              <a:t>1/26/23</a:t>
            </a:fld>
            <a:endParaRPr lang="en-US"/>
          </a:p>
        </p:txBody>
      </p:sp>
      <p:sp>
        <p:nvSpPr>
          <p:cNvPr id="5" name="Footer Placeholder 4">
            <a:extLst>
              <a:ext uri="{FF2B5EF4-FFF2-40B4-BE49-F238E27FC236}">
                <a16:creationId xmlns:a16="http://schemas.microsoft.com/office/drawing/2014/main" id="{BC649B7A-5CE6-F17B-A73E-981A405480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AC1FD6-3CFF-3241-AAC2-1FF97A989692}"/>
              </a:ext>
            </a:extLst>
          </p:cNvPr>
          <p:cNvSpPr>
            <a:spLocks noGrp="1"/>
          </p:cNvSpPr>
          <p:nvPr>
            <p:ph type="sldNum" sz="quarter" idx="12"/>
          </p:nvPr>
        </p:nvSpPr>
        <p:spPr/>
        <p:txBody>
          <a:bodyPr/>
          <a:lstStyle/>
          <a:p>
            <a:fld id="{41EA79C7-3E38-5747-B731-92AB28004B0E}" type="slidenum">
              <a:rPr lang="en-US" smtClean="0"/>
              <a:t>‹#›</a:t>
            </a:fld>
            <a:endParaRPr lang="en-US"/>
          </a:p>
        </p:txBody>
      </p:sp>
    </p:spTree>
    <p:extLst>
      <p:ext uri="{BB962C8B-B14F-4D97-AF65-F5344CB8AC3E}">
        <p14:creationId xmlns:p14="http://schemas.microsoft.com/office/powerpoint/2010/main" val="33468788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B60AE6-6013-D574-D76B-03138137351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8D7825-9247-D9E3-038C-CC080C996A9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0CB028-AE5A-BD9C-1A7E-D78BF38D2BB2}"/>
              </a:ext>
            </a:extLst>
          </p:cNvPr>
          <p:cNvSpPr>
            <a:spLocks noGrp="1"/>
          </p:cNvSpPr>
          <p:nvPr>
            <p:ph type="dt" sz="half" idx="10"/>
          </p:nvPr>
        </p:nvSpPr>
        <p:spPr/>
        <p:txBody>
          <a:bodyPr/>
          <a:lstStyle/>
          <a:p>
            <a:fld id="{8832D02F-CD39-194B-B83D-566D0E303076}" type="datetimeFigureOut">
              <a:rPr lang="en-US" smtClean="0"/>
              <a:t>1/26/23</a:t>
            </a:fld>
            <a:endParaRPr lang="en-US"/>
          </a:p>
        </p:txBody>
      </p:sp>
      <p:sp>
        <p:nvSpPr>
          <p:cNvPr id="5" name="Footer Placeholder 4">
            <a:extLst>
              <a:ext uri="{FF2B5EF4-FFF2-40B4-BE49-F238E27FC236}">
                <a16:creationId xmlns:a16="http://schemas.microsoft.com/office/drawing/2014/main" id="{D22EEA81-61C8-0065-0506-1DD5CEAE2A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D3107B-4189-211F-6A2B-60F4C4DDE6C3}"/>
              </a:ext>
            </a:extLst>
          </p:cNvPr>
          <p:cNvSpPr>
            <a:spLocks noGrp="1"/>
          </p:cNvSpPr>
          <p:nvPr>
            <p:ph type="sldNum" sz="quarter" idx="12"/>
          </p:nvPr>
        </p:nvSpPr>
        <p:spPr/>
        <p:txBody>
          <a:bodyPr/>
          <a:lstStyle/>
          <a:p>
            <a:fld id="{41EA79C7-3E38-5747-B731-92AB28004B0E}" type="slidenum">
              <a:rPr lang="en-US" smtClean="0"/>
              <a:t>‹#›</a:t>
            </a:fld>
            <a:endParaRPr lang="en-US"/>
          </a:p>
        </p:txBody>
      </p:sp>
    </p:spTree>
    <p:extLst>
      <p:ext uri="{BB962C8B-B14F-4D97-AF65-F5344CB8AC3E}">
        <p14:creationId xmlns:p14="http://schemas.microsoft.com/office/powerpoint/2010/main" val="763524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2CC85-D466-B727-5F2B-8FC97610D2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9CB94C6-E960-25BC-D5E8-8566634DAD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3F8EDB-D40C-A1DE-F190-418DA45D39F6}"/>
              </a:ext>
            </a:extLst>
          </p:cNvPr>
          <p:cNvSpPr>
            <a:spLocks noGrp="1"/>
          </p:cNvSpPr>
          <p:nvPr>
            <p:ph type="dt" sz="half" idx="10"/>
          </p:nvPr>
        </p:nvSpPr>
        <p:spPr/>
        <p:txBody>
          <a:bodyPr/>
          <a:lstStyle/>
          <a:p>
            <a:fld id="{D4B1E3EB-B44C-4442-946D-7A33C2B5B130}" type="datetimeFigureOut">
              <a:rPr lang="en-US" smtClean="0"/>
              <a:t>1/26/23</a:t>
            </a:fld>
            <a:endParaRPr lang="en-US"/>
          </a:p>
        </p:txBody>
      </p:sp>
      <p:sp>
        <p:nvSpPr>
          <p:cNvPr id="5" name="Footer Placeholder 4">
            <a:extLst>
              <a:ext uri="{FF2B5EF4-FFF2-40B4-BE49-F238E27FC236}">
                <a16:creationId xmlns:a16="http://schemas.microsoft.com/office/drawing/2014/main" id="{9AA7190C-1CDD-6C80-34D0-C2E6029A4F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652D52-FB97-4F32-9FB1-80958A819CA9}"/>
              </a:ext>
            </a:extLst>
          </p:cNvPr>
          <p:cNvSpPr>
            <a:spLocks noGrp="1"/>
          </p:cNvSpPr>
          <p:nvPr>
            <p:ph type="sldNum" sz="quarter" idx="12"/>
          </p:nvPr>
        </p:nvSpPr>
        <p:spPr/>
        <p:txBody>
          <a:bodyPr/>
          <a:lstStyle/>
          <a:p>
            <a:fld id="{40DB6128-1889-D54B-A402-CA76D7976F06}" type="slidenum">
              <a:rPr lang="en-US" smtClean="0"/>
              <a:t>‹#›</a:t>
            </a:fld>
            <a:endParaRPr lang="en-US"/>
          </a:p>
        </p:txBody>
      </p:sp>
    </p:spTree>
    <p:extLst>
      <p:ext uri="{BB962C8B-B14F-4D97-AF65-F5344CB8AC3E}">
        <p14:creationId xmlns:p14="http://schemas.microsoft.com/office/powerpoint/2010/main" val="1067367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4B9EF-084D-F2FE-E67D-D5FEBCCD92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7F8984-EADD-1DFB-9974-E73FB43EC0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F86015-6E61-268B-83C8-37DE1773BECF}"/>
              </a:ext>
            </a:extLst>
          </p:cNvPr>
          <p:cNvSpPr>
            <a:spLocks noGrp="1"/>
          </p:cNvSpPr>
          <p:nvPr>
            <p:ph type="dt" sz="half" idx="10"/>
          </p:nvPr>
        </p:nvSpPr>
        <p:spPr/>
        <p:txBody>
          <a:bodyPr/>
          <a:lstStyle/>
          <a:p>
            <a:fld id="{D4B1E3EB-B44C-4442-946D-7A33C2B5B130}" type="datetimeFigureOut">
              <a:rPr lang="en-US" smtClean="0"/>
              <a:t>1/26/23</a:t>
            </a:fld>
            <a:endParaRPr lang="en-US"/>
          </a:p>
        </p:txBody>
      </p:sp>
      <p:sp>
        <p:nvSpPr>
          <p:cNvPr id="5" name="Footer Placeholder 4">
            <a:extLst>
              <a:ext uri="{FF2B5EF4-FFF2-40B4-BE49-F238E27FC236}">
                <a16:creationId xmlns:a16="http://schemas.microsoft.com/office/drawing/2014/main" id="{C8B087ED-8117-2AFF-67D3-736513FC7F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A0D523-BE02-16B5-688F-15A1964C1ACF}"/>
              </a:ext>
            </a:extLst>
          </p:cNvPr>
          <p:cNvSpPr>
            <a:spLocks noGrp="1"/>
          </p:cNvSpPr>
          <p:nvPr>
            <p:ph type="sldNum" sz="quarter" idx="12"/>
          </p:nvPr>
        </p:nvSpPr>
        <p:spPr/>
        <p:txBody>
          <a:bodyPr/>
          <a:lstStyle/>
          <a:p>
            <a:fld id="{40DB6128-1889-D54B-A402-CA76D7976F06}" type="slidenum">
              <a:rPr lang="en-US" smtClean="0"/>
              <a:t>‹#›</a:t>
            </a:fld>
            <a:endParaRPr lang="en-US"/>
          </a:p>
        </p:txBody>
      </p:sp>
    </p:spTree>
    <p:extLst>
      <p:ext uri="{BB962C8B-B14F-4D97-AF65-F5344CB8AC3E}">
        <p14:creationId xmlns:p14="http://schemas.microsoft.com/office/powerpoint/2010/main" val="3364483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A501F-24CC-4B33-1C48-E0E66B12FA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64C6462-7DB6-7278-7983-E5DFD5AF64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483B28-9E1E-36AD-44AE-85B9B78E57AF}"/>
              </a:ext>
            </a:extLst>
          </p:cNvPr>
          <p:cNvSpPr>
            <a:spLocks noGrp="1"/>
          </p:cNvSpPr>
          <p:nvPr>
            <p:ph type="dt" sz="half" idx="10"/>
          </p:nvPr>
        </p:nvSpPr>
        <p:spPr/>
        <p:txBody>
          <a:bodyPr/>
          <a:lstStyle/>
          <a:p>
            <a:fld id="{D4B1E3EB-B44C-4442-946D-7A33C2B5B130}" type="datetimeFigureOut">
              <a:rPr lang="en-US" smtClean="0"/>
              <a:t>1/26/23</a:t>
            </a:fld>
            <a:endParaRPr lang="en-US"/>
          </a:p>
        </p:txBody>
      </p:sp>
      <p:sp>
        <p:nvSpPr>
          <p:cNvPr id="5" name="Footer Placeholder 4">
            <a:extLst>
              <a:ext uri="{FF2B5EF4-FFF2-40B4-BE49-F238E27FC236}">
                <a16:creationId xmlns:a16="http://schemas.microsoft.com/office/drawing/2014/main" id="{52A878F0-6F44-83CA-F8ED-3606BD63B4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104F77-F20A-5A73-5B97-85FB2ECA7F4B}"/>
              </a:ext>
            </a:extLst>
          </p:cNvPr>
          <p:cNvSpPr>
            <a:spLocks noGrp="1"/>
          </p:cNvSpPr>
          <p:nvPr>
            <p:ph type="sldNum" sz="quarter" idx="12"/>
          </p:nvPr>
        </p:nvSpPr>
        <p:spPr/>
        <p:txBody>
          <a:bodyPr/>
          <a:lstStyle/>
          <a:p>
            <a:fld id="{40DB6128-1889-D54B-A402-CA76D7976F06}" type="slidenum">
              <a:rPr lang="en-US" smtClean="0"/>
              <a:t>‹#›</a:t>
            </a:fld>
            <a:endParaRPr lang="en-US"/>
          </a:p>
        </p:txBody>
      </p:sp>
    </p:spTree>
    <p:extLst>
      <p:ext uri="{BB962C8B-B14F-4D97-AF65-F5344CB8AC3E}">
        <p14:creationId xmlns:p14="http://schemas.microsoft.com/office/powerpoint/2010/main" val="21381892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8755C-0E46-CBE0-C43D-B80C8400A2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FF860C-ADD5-05CF-DFCC-4BAB969D2F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D4B86BF-81C7-7637-A775-AD9D87F8CB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A7BD6E8-D2EC-05E6-BC75-C28C3C4E78B3}"/>
              </a:ext>
            </a:extLst>
          </p:cNvPr>
          <p:cNvSpPr>
            <a:spLocks noGrp="1"/>
          </p:cNvSpPr>
          <p:nvPr>
            <p:ph type="dt" sz="half" idx="10"/>
          </p:nvPr>
        </p:nvSpPr>
        <p:spPr/>
        <p:txBody>
          <a:bodyPr/>
          <a:lstStyle/>
          <a:p>
            <a:fld id="{D4B1E3EB-B44C-4442-946D-7A33C2B5B130}" type="datetimeFigureOut">
              <a:rPr lang="en-US" smtClean="0"/>
              <a:t>1/26/23</a:t>
            </a:fld>
            <a:endParaRPr lang="en-US"/>
          </a:p>
        </p:txBody>
      </p:sp>
      <p:sp>
        <p:nvSpPr>
          <p:cNvPr id="6" name="Footer Placeholder 5">
            <a:extLst>
              <a:ext uri="{FF2B5EF4-FFF2-40B4-BE49-F238E27FC236}">
                <a16:creationId xmlns:a16="http://schemas.microsoft.com/office/drawing/2014/main" id="{0B579685-2E10-7FCF-6D50-C5C9552BB4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68919D-08B1-ED12-67EC-F57F2158868A}"/>
              </a:ext>
            </a:extLst>
          </p:cNvPr>
          <p:cNvSpPr>
            <a:spLocks noGrp="1"/>
          </p:cNvSpPr>
          <p:nvPr>
            <p:ph type="sldNum" sz="quarter" idx="12"/>
          </p:nvPr>
        </p:nvSpPr>
        <p:spPr/>
        <p:txBody>
          <a:bodyPr/>
          <a:lstStyle/>
          <a:p>
            <a:fld id="{40DB6128-1889-D54B-A402-CA76D7976F06}" type="slidenum">
              <a:rPr lang="en-US" smtClean="0"/>
              <a:t>‹#›</a:t>
            </a:fld>
            <a:endParaRPr lang="en-US"/>
          </a:p>
        </p:txBody>
      </p:sp>
    </p:spTree>
    <p:extLst>
      <p:ext uri="{BB962C8B-B14F-4D97-AF65-F5344CB8AC3E}">
        <p14:creationId xmlns:p14="http://schemas.microsoft.com/office/powerpoint/2010/main" val="41420382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AE5A5-7238-4022-4F5D-BF4FCC5261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0750FA-9400-68E9-1A27-85E0F69FA8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D2C68CE-8B12-AD67-AC95-FB741A79217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108E8B-62AE-2994-0AC6-C88ACACB38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FC773E8-D6E2-18BB-B161-E831005268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AFE2BB-6D5B-5926-D927-67CE7077A46F}"/>
              </a:ext>
            </a:extLst>
          </p:cNvPr>
          <p:cNvSpPr>
            <a:spLocks noGrp="1"/>
          </p:cNvSpPr>
          <p:nvPr>
            <p:ph type="dt" sz="half" idx="10"/>
          </p:nvPr>
        </p:nvSpPr>
        <p:spPr/>
        <p:txBody>
          <a:bodyPr/>
          <a:lstStyle/>
          <a:p>
            <a:fld id="{D4B1E3EB-B44C-4442-946D-7A33C2B5B130}" type="datetimeFigureOut">
              <a:rPr lang="en-US" smtClean="0"/>
              <a:t>1/26/23</a:t>
            </a:fld>
            <a:endParaRPr lang="en-US"/>
          </a:p>
        </p:txBody>
      </p:sp>
      <p:sp>
        <p:nvSpPr>
          <p:cNvPr id="8" name="Footer Placeholder 7">
            <a:extLst>
              <a:ext uri="{FF2B5EF4-FFF2-40B4-BE49-F238E27FC236}">
                <a16:creationId xmlns:a16="http://schemas.microsoft.com/office/drawing/2014/main" id="{E29922E8-7BF3-9638-7AE7-6D2E0635466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D3C88A8-D5B9-A981-9D4A-6AB9F857FAE4}"/>
              </a:ext>
            </a:extLst>
          </p:cNvPr>
          <p:cNvSpPr>
            <a:spLocks noGrp="1"/>
          </p:cNvSpPr>
          <p:nvPr>
            <p:ph type="sldNum" sz="quarter" idx="12"/>
          </p:nvPr>
        </p:nvSpPr>
        <p:spPr/>
        <p:txBody>
          <a:bodyPr/>
          <a:lstStyle/>
          <a:p>
            <a:fld id="{40DB6128-1889-D54B-A402-CA76D7976F06}" type="slidenum">
              <a:rPr lang="en-US" smtClean="0"/>
              <a:t>‹#›</a:t>
            </a:fld>
            <a:endParaRPr lang="en-US"/>
          </a:p>
        </p:txBody>
      </p:sp>
    </p:spTree>
    <p:extLst>
      <p:ext uri="{BB962C8B-B14F-4D97-AF65-F5344CB8AC3E}">
        <p14:creationId xmlns:p14="http://schemas.microsoft.com/office/powerpoint/2010/main" val="4012736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8B91D-B32A-27E7-DE9F-824E33E3BE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29E020C-1739-A9F9-B5EA-DF2CAC022099}"/>
              </a:ext>
            </a:extLst>
          </p:cNvPr>
          <p:cNvSpPr>
            <a:spLocks noGrp="1"/>
          </p:cNvSpPr>
          <p:nvPr>
            <p:ph type="dt" sz="half" idx="10"/>
          </p:nvPr>
        </p:nvSpPr>
        <p:spPr/>
        <p:txBody>
          <a:bodyPr/>
          <a:lstStyle/>
          <a:p>
            <a:fld id="{D4B1E3EB-B44C-4442-946D-7A33C2B5B130}" type="datetimeFigureOut">
              <a:rPr lang="en-US" smtClean="0"/>
              <a:t>1/26/23</a:t>
            </a:fld>
            <a:endParaRPr lang="en-US"/>
          </a:p>
        </p:txBody>
      </p:sp>
      <p:sp>
        <p:nvSpPr>
          <p:cNvPr id="4" name="Footer Placeholder 3">
            <a:extLst>
              <a:ext uri="{FF2B5EF4-FFF2-40B4-BE49-F238E27FC236}">
                <a16:creationId xmlns:a16="http://schemas.microsoft.com/office/drawing/2014/main" id="{D9BF5F80-9FF9-B5FF-B44D-1EDB7E5CDC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A6B3CFB-112C-CB84-B639-DD8A57EE65FA}"/>
              </a:ext>
            </a:extLst>
          </p:cNvPr>
          <p:cNvSpPr>
            <a:spLocks noGrp="1"/>
          </p:cNvSpPr>
          <p:nvPr>
            <p:ph type="sldNum" sz="quarter" idx="12"/>
          </p:nvPr>
        </p:nvSpPr>
        <p:spPr/>
        <p:txBody>
          <a:bodyPr/>
          <a:lstStyle/>
          <a:p>
            <a:fld id="{40DB6128-1889-D54B-A402-CA76D7976F06}" type="slidenum">
              <a:rPr lang="en-US" smtClean="0"/>
              <a:t>‹#›</a:t>
            </a:fld>
            <a:endParaRPr lang="en-US"/>
          </a:p>
        </p:txBody>
      </p:sp>
    </p:spTree>
    <p:extLst>
      <p:ext uri="{BB962C8B-B14F-4D97-AF65-F5344CB8AC3E}">
        <p14:creationId xmlns:p14="http://schemas.microsoft.com/office/powerpoint/2010/main" val="2184528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579E3-7C3B-502B-C1CC-DB471E27316F}"/>
              </a:ext>
            </a:extLst>
          </p:cNvPr>
          <p:cNvSpPr>
            <a:spLocks noGrp="1"/>
          </p:cNvSpPr>
          <p:nvPr>
            <p:ph type="title"/>
          </p:nvPr>
        </p:nvSpPr>
        <p:spPr>
          <a:xfrm>
            <a:off x="838199" y="365125"/>
            <a:ext cx="10379927" cy="1325563"/>
          </a:xfrm>
        </p:spPr>
        <p:txBody>
          <a:bodyPr/>
          <a:lstStyle/>
          <a:p>
            <a:r>
              <a:rPr lang="en-US"/>
              <a:t>Click to edit Master title style</a:t>
            </a:r>
          </a:p>
        </p:txBody>
      </p:sp>
      <p:sp>
        <p:nvSpPr>
          <p:cNvPr id="9" name="Picture Placeholder 8">
            <a:extLst>
              <a:ext uri="{FF2B5EF4-FFF2-40B4-BE49-F238E27FC236}">
                <a16:creationId xmlns:a16="http://schemas.microsoft.com/office/drawing/2014/main" id="{5DAA8DFE-2A93-0332-0594-DB7DC525259A}"/>
              </a:ext>
            </a:extLst>
          </p:cNvPr>
          <p:cNvSpPr>
            <a:spLocks noGrp="1"/>
          </p:cNvSpPr>
          <p:nvPr>
            <p:ph type="pic" sz="quarter" idx="13"/>
          </p:nvPr>
        </p:nvSpPr>
        <p:spPr>
          <a:xfrm>
            <a:off x="178420" y="2159039"/>
            <a:ext cx="5791088" cy="3657600"/>
          </a:xfrm>
        </p:spPr>
        <p:txBody>
          <a:bodyPr/>
          <a:lstStyle/>
          <a:p>
            <a:endParaRPr lang="en-US"/>
          </a:p>
        </p:txBody>
      </p:sp>
      <p:sp>
        <p:nvSpPr>
          <p:cNvPr id="3" name="Picture Placeholder 8">
            <a:extLst>
              <a:ext uri="{FF2B5EF4-FFF2-40B4-BE49-F238E27FC236}">
                <a16:creationId xmlns:a16="http://schemas.microsoft.com/office/drawing/2014/main" id="{890FDCB4-70F2-FEC9-FB09-C659139FB3F3}"/>
              </a:ext>
            </a:extLst>
          </p:cNvPr>
          <p:cNvSpPr>
            <a:spLocks noGrp="1"/>
          </p:cNvSpPr>
          <p:nvPr>
            <p:ph type="pic" sz="quarter" idx="14"/>
          </p:nvPr>
        </p:nvSpPr>
        <p:spPr>
          <a:xfrm>
            <a:off x="6222492" y="2151024"/>
            <a:ext cx="5791088" cy="3657600"/>
          </a:xfrm>
        </p:spPr>
        <p:txBody>
          <a:bodyPr/>
          <a:lstStyle/>
          <a:p>
            <a:endParaRPr lang="en-US"/>
          </a:p>
        </p:txBody>
      </p:sp>
    </p:spTree>
    <p:extLst>
      <p:ext uri="{BB962C8B-B14F-4D97-AF65-F5344CB8AC3E}">
        <p14:creationId xmlns:p14="http://schemas.microsoft.com/office/powerpoint/2010/main" val="40459099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E594D1-2F18-91D3-0FB0-2955F6AE546B}"/>
              </a:ext>
            </a:extLst>
          </p:cNvPr>
          <p:cNvSpPr>
            <a:spLocks noGrp="1"/>
          </p:cNvSpPr>
          <p:nvPr>
            <p:ph type="dt" sz="half" idx="10"/>
          </p:nvPr>
        </p:nvSpPr>
        <p:spPr/>
        <p:txBody>
          <a:bodyPr/>
          <a:lstStyle/>
          <a:p>
            <a:fld id="{D4B1E3EB-B44C-4442-946D-7A33C2B5B130}" type="datetimeFigureOut">
              <a:rPr lang="en-US" smtClean="0"/>
              <a:t>1/26/23</a:t>
            </a:fld>
            <a:endParaRPr lang="en-US"/>
          </a:p>
        </p:txBody>
      </p:sp>
      <p:sp>
        <p:nvSpPr>
          <p:cNvPr id="3" name="Footer Placeholder 2">
            <a:extLst>
              <a:ext uri="{FF2B5EF4-FFF2-40B4-BE49-F238E27FC236}">
                <a16:creationId xmlns:a16="http://schemas.microsoft.com/office/drawing/2014/main" id="{F2533EF8-ECF9-32BE-739C-C4B29F5BF0D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DF40B6-7C50-02C8-F7A9-5720B8555D4B}"/>
              </a:ext>
            </a:extLst>
          </p:cNvPr>
          <p:cNvSpPr>
            <a:spLocks noGrp="1"/>
          </p:cNvSpPr>
          <p:nvPr>
            <p:ph type="sldNum" sz="quarter" idx="12"/>
          </p:nvPr>
        </p:nvSpPr>
        <p:spPr/>
        <p:txBody>
          <a:bodyPr/>
          <a:lstStyle/>
          <a:p>
            <a:fld id="{40DB6128-1889-D54B-A402-CA76D7976F06}" type="slidenum">
              <a:rPr lang="en-US" smtClean="0"/>
              <a:t>‹#›</a:t>
            </a:fld>
            <a:endParaRPr lang="en-US"/>
          </a:p>
        </p:txBody>
      </p:sp>
    </p:spTree>
    <p:extLst>
      <p:ext uri="{BB962C8B-B14F-4D97-AF65-F5344CB8AC3E}">
        <p14:creationId xmlns:p14="http://schemas.microsoft.com/office/powerpoint/2010/main" val="40447707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B66F6-D2AE-2B02-9D33-10BDBC99C5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33ED9D8-083C-A34C-72A5-26E75CD571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A24B9F0-BDE9-1E27-5AA7-9317F93AC3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B3F486-75C5-7905-6962-BC5EF2BC1912}"/>
              </a:ext>
            </a:extLst>
          </p:cNvPr>
          <p:cNvSpPr>
            <a:spLocks noGrp="1"/>
          </p:cNvSpPr>
          <p:nvPr>
            <p:ph type="dt" sz="half" idx="10"/>
          </p:nvPr>
        </p:nvSpPr>
        <p:spPr/>
        <p:txBody>
          <a:bodyPr/>
          <a:lstStyle/>
          <a:p>
            <a:fld id="{D4B1E3EB-B44C-4442-946D-7A33C2B5B130}" type="datetimeFigureOut">
              <a:rPr lang="en-US" smtClean="0"/>
              <a:t>1/26/23</a:t>
            </a:fld>
            <a:endParaRPr lang="en-US"/>
          </a:p>
        </p:txBody>
      </p:sp>
      <p:sp>
        <p:nvSpPr>
          <p:cNvPr id="6" name="Footer Placeholder 5">
            <a:extLst>
              <a:ext uri="{FF2B5EF4-FFF2-40B4-BE49-F238E27FC236}">
                <a16:creationId xmlns:a16="http://schemas.microsoft.com/office/drawing/2014/main" id="{0883F3CC-EA80-E330-55C7-CE6759243B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B6F873-4E1F-4CD7-9CA7-C0B6A7E7C832}"/>
              </a:ext>
            </a:extLst>
          </p:cNvPr>
          <p:cNvSpPr>
            <a:spLocks noGrp="1"/>
          </p:cNvSpPr>
          <p:nvPr>
            <p:ph type="sldNum" sz="quarter" idx="12"/>
          </p:nvPr>
        </p:nvSpPr>
        <p:spPr/>
        <p:txBody>
          <a:bodyPr/>
          <a:lstStyle/>
          <a:p>
            <a:fld id="{40DB6128-1889-D54B-A402-CA76D7976F06}" type="slidenum">
              <a:rPr lang="en-US" smtClean="0"/>
              <a:t>‹#›</a:t>
            </a:fld>
            <a:endParaRPr lang="en-US"/>
          </a:p>
        </p:txBody>
      </p:sp>
    </p:spTree>
    <p:extLst>
      <p:ext uri="{BB962C8B-B14F-4D97-AF65-F5344CB8AC3E}">
        <p14:creationId xmlns:p14="http://schemas.microsoft.com/office/powerpoint/2010/main" val="28190228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C9788-A161-A2AF-11E1-D9657B1304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10639B-EC7D-72E1-DDC8-8F5A505A11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AB94135-8F8C-EC0F-A3DE-6298C91386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A16BA8-7D58-4F4C-9F7F-5EAF826D5A46}"/>
              </a:ext>
            </a:extLst>
          </p:cNvPr>
          <p:cNvSpPr>
            <a:spLocks noGrp="1"/>
          </p:cNvSpPr>
          <p:nvPr>
            <p:ph type="dt" sz="half" idx="10"/>
          </p:nvPr>
        </p:nvSpPr>
        <p:spPr/>
        <p:txBody>
          <a:bodyPr/>
          <a:lstStyle/>
          <a:p>
            <a:fld id="{D4B1E3EB-B44C-4442-946D-7A33C2B5B130}" type="datetimeFigureOut">
              <a:rPr lang="en-US" smtClean="0"/>
              <a:t>1/26/23</a:t>
            </a:fld>
            <a:endParaRPr lang="en-US"/>
          </a:p>
        </p:txBody>
      </p:sp>
      <p:sp>
        <p:nvSpPr>
          <p:cNvPr id="6" name="Footer Placeholder 5">
            <a:extLst>
              <a:ext uri="{FF2B5EF4-FFF2-40B4-BE49-F238E27FC236}">
                <a16:creationId xmlns:a16="http://schemas.microsoft.com/office/drawing/2014/main" id="{46933E41-2D05-C95E-0C2D-1116F8514A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2E36B2-09A7-BA49-2538-6C60EC59A8BE}"/>
              </a:ext>
            </a:extLst>
          </p:cNvPr>
          <p:cNvSpPr>
            <a:spLocks noGrp="1"/>
          </p:cNvSpPr>
          <p:nvPr>
            <p:ph type="sldNum" sz="quarter" idx="12"/>
          </p:nvPr>
        </p:nvSpPr>
        <p:spPr/>
        <p:txBody>
          <a:bodyPr/>
          <a:lstStyle/>
          <a:p>
            <a:fld id="{40DB6128-1889-D54B-A402-CA76D7976F06}" type="slidenum">
              <a:rPr lang="en-US" smtClean="0"/>
              <a:t>‹#›</a:t>
            </a:fld>
            <a:endParaRPr lang="en-US"/>
          </a:p>
        </p:txBody>
      </p:sp>
    </p:spTree>
    <p:extLst>
      <p:ext uri="{BB962C8B-B14F-4D97-AF65-F5344CB8AC3E}">
        <p14:creationId xmlns:p14="http://schemas.microsoft.com/office/powerpoint/2010/main" val="39970320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B3109-CA73-D3A5-22A2-42D18D1482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DD5EA55-31DF-944B-6E4F-E10E646DE0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056562-D859-8846-4D64-59C103BEE08A}"/>
              </a:ext>
            </a:extLst>
          </p:cNvPr>
          <p:cNvSpPr>
            <a:spLocks noGrp="1"/>
          </p:cNvSpPr>
          <p:nvPr>
            <p:ph type="dt" sz="half" idx="10"/>
          </p:nvPr>
        </p:nvSpPr>
        <p:spPr/>
        <p:txBody>
          <a:bodyPr/>
          <a:lstStyle/>
          <a:p>
            <a:fld id="{D4B1E3EB-B44C-4442-946D-7A33C2B5B130}" type="datetimeFigureOut">
              <a:rPr lang="en-US" smtClean="0"/>
              <a:t>1/26/23</a:t>
            </a:fld>
            <a:endParaRPr lang="en-US"/>
          </a:p>
        </p:txBody>
      </p:sp>
      <p:sp>
        <p:nvSpPr>
          <p:cNvPr id="5" name="Footer Placeholder 4">
            <a:extLst>
              <a:ext uri="{FF2B5EF4-FFF2-40B4-BE49-F238E27FC236}">
                <a16:creationId xmlns:a16="http://schemas.microsoft.com/office/drawing/2014/main" id="{25B77FCB-E1A1-13DE-DA48-A7FCD7F6B5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702B38-A230-36C2-451D-C39E108F95E2}"/>
              </a:ext>
            </a:extLst>
          </p:cNvPr>
          <p:cNvSpPr>
            <a:spLocks noGrp="1"/>
          </p:cNvSpPr>
          <p:nvPr>
            <p:ph type="sldNum" sz="quarter" idx="12"/>
          </p:nvPr>
        </p:nvSpPr>
        <p:spPr/>
        <p:txBody>
          <a:bodyPr/>
          <a:lstStyle/>
          <a:p>
            <a:fld id="{40DB6128-1889-D54B-A402-CA76D7976F06}" type="slidenum">
              <a:rPr lang="en-US" smtClean="0"/>
              <a:t>‹#›</a:t>
            </a:fld>
            <a:endParaRPr lang="en-US"/>
          </a:p>
        </p:txBody>
      </p:sp>
    </p:spTree>
    <p:extLst>
      <p:ext uri="{BB962C8B-B14F-4D97-AF65-F5344CB8AC3E}">
        <p14:creationId xmlns:p14="http://schemas.microsoft.com/office/powerpoint/2010/main" val="30613216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8BC31A-0BC4-FBA0-E621-65AC01EBA3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2FFB82B-5EF2-8D3D-C80E-3B0DA5EFEA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5E91DC-1A70-F0E2-6F02-FCD7DB0582B5}"/>
              </a:ext>
            </a:extLst>
          </p:cNvPr>
          <p:cNvSpPr>
            <a:spLocks noGrp="1"/>
          </p:cNvSpPr>
          <p:nvPr>
            <p:ph type="dt" sz="half" idx="10"/>
          </p:nvPr>
        </p:nvSpPr>
        <p:spPr/>
        <p:txBody>
          <a:bodyPr/>
          <a:lstStyle/>
          <a:p>
            <a:fld id="{D4B1E3EB-B44C-4442-946D-7A33C2B5B130}" type="datetimeFigureOut">
              <a:rPr lang="en-US" smtClean="0"/>
              <a:t>1/26/23</a:t>
            </a:fld>
            <a:endParaRPr lang="en-US"/>
          </a:p>
        </p:txBody>
      </p:sp>
      <p:sp>
        <p:nvSpPr>
          <p:cNvPr id="5" name="Footer Placeholder 4">
            <a:extLst>
              <a:ext uri="{FF2B5EF4-FFF2-40B4-BE49-F238E27FC236}">
                <a16:creationId xmlns:a16="http://schemas.microsoft.com/office/drawing/2014/main" id="{64A13DA6-CBFA-FEE7-5F32-F0D5090271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EA57BA-E0D1-E72C-AC85-3F6C66045799}"/>
              </a:ext>
            </a:extLst>
          </p:cNvPr>
          <p:cNvSpPr>
            <a:spLocks noGrp="1"/>
          </p:cNvSpPr>
          <p:nvPr>
            <p:ph type="sldNum" sz="quarter" idx="12"/>
          </p:nvPr>
        </p:nvSpPr>
        <p:spPr/>
        <p:txBody>
          <a:bodyPr/>
          <a:lstStyle/>
          <a:p>
            <a:fld id="{40DB6128-1889-D54B-A402-CA76D7976F06}" type="slidenum">
              <a:rPr lang="en-US" smtClean="0"/>
              <a:t>‹#›</a:t>
            </a:fld>
            <a:endParaRPr lang="en-US"/>
          </a:p>
        </p:txBody>
      </p:sp>
    </p:spTree>
    <p:extLst>
      <p:ext uri="{BB962C8B-B14F-4D97-AF65-F5344CB8AC3E}">
        <p14:creationId xmlns:p14="http://schemas.microsoft.com/office/powerpoint/2010/main" val="3582199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FA3CF-97A5-67DA-5FE5-8CCD3666D8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D663AF0-CFDC-A1C4-FBF2-EE249E0C70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081BE51-3A96-6560-3F62-2568463B6E84}"/>
              </a:ext>
            </a:extLst>
          </p:cNvPr>
          <p:cNvSpPr>
            <a:spLocks noGrp="1"/>
          </p:cNvSpPr>
          <p:nvPr>
            <p:ph type="dt" sz="half" idx="10"/>
          </p:nvPr>
        </p:nvSpPr>
        <p:spPr/>
        <p:txBody>
          <a:bodyPr/>
          <a:lstStyle/>
          <a:p>
            <a:fld id="{BC2EF77A-2716-6646-88A3-B448D92F20A5}" type="datetimeFigureOut">
              <a:rPr lang="en-US" smtClean="0"/>
              <a:t>1/26/23</a:t>
            </a:fld>
            <a:endParaRPr lang="en-US"/>
          </a:p>
        </p:txBody>
      </p:sp>
      <p:sp>
        <p:nvSpPr>
          <p:cNvPr id="5" name="Footer Placeholder 4">
            <a:extLst>
              <a:ext uri="{FF2B5EF4-FFF2-40B4-BE49-F238E27FC236}">
                <a16:creationId xmlns:a16="http://schemas.microsoft.com/office/drawing/2014/main" id="{56EA075C-2B26-F50C-FD1D-E4E473C5B6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9092FB-E514-47DC-A97F-0AEE5C5A3F13}"/>
              </a:ext>
            </a:extLst>
          </p:cNvPr>
          <p:cNvSpPr>
            <a:spLocks noGrp="1"/>
          </p:cNvSpPr>
          <p:nvPr>
            <p:ph type="sldNum" sz="quarter" idx="12"/>
          </p:nvPr>
        </p:nvSpPr>
        <p:spPr/>
        <p:txBody>
          <a:bodyPr/>
          <a:lstStyle/>
          <a:p>
            <a:fld id="{C39C1FEC-AD77-1942-A03F-3964A52E4D23}" type="slidenum">
              <a:rPr lang="en-US" smtClean="0"/>
              <a:t>‹#›</a:t>
            </a:fld>
            <a:endParaRPr lang="en-US"/>
          </a:p>
        </p:txBody>
      </p:sp>
    </p:spTree>
    <p:extLst>
      <p:ext uri="{BB962C8B-B14F-4D97-AF65-F5344CB8AC3E}">
        <p14:creationId xmlns:p14="http://schemas.microsoft.com/office/powerpoint/2010/main" val="22512680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CBDA1-6B69-3CF7-2D57-A9CA4DFBC4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E5B23F-95BB-2182-6A01-342A9C2370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28BF1B-8560-BFFC-6C6B-95E5608D1572}"/>
              </a:ext>
            </a:extLst>
          </p:cNvPr>
          <p:cNvSpPr>
            <a:spLocks noGrp="1"/>
          </p:cNvSpPr>
          <p:nvPr>
            <p:ph type="dt" sz="half" idx="10"/>
          </p:nvPr>
        </p:nvSpPr>
        <p:spPr/>
        <p:txBody>
          <a:bodyPr/>
          <a:lstStyle/>
          <a:p>
            <a:fld id="{BC2EF77A-2716-6646-88A3-B448D92F20A5}" type="datetimeFigureOut">
              <a:rPr lang="en-US" smtClean="0"/>
              <a:t>1/26/23</a:t>
            </a:fld>
            <a:endParaRPr lang="en-US"/>
          </a:p>
        </p:txBody>
      </p:sp>
      <p:sp>
        <p:nvSpPr>
          <p:cNvPr id="5" name="Footer Placeholder 4">
            <a:extLst>
              <a:ext uri="{FF2B5EF4-FFF2-40B4-BE49-F238E27FC236}">
                <a16:creationId xmlns:a16="http://schemas.microsoft.com/office/drawing/2014/main" id="{E6B6E0D5-6001-560D-6C87-0F55D32915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7485A5-F88A-6ADF-154C-03FF7C7D4BF3}"/>
              </a:ext>
            </a:extLst>
          </p:cNvPr>
          <p:cNvSpPr>
            <a:spLocks noGrp="1"/>
          </p:cNvSpPr>
          <p:nvPr>
            <p:ph type="sldNum" sz="quarter" idx="12"/>
          </p:nvPr>
        </p:nvSpPr>
        <p:spPr/>
        <p:txBody>
          <a:bodyPr/>
          <a:lstStyle/>
          <a:p>
            <a:fld id="{C39C1FEC-AD77-1942-A03F-3964A52E4D23}" type="slidenum">
              <a:rPr lang="en-US" smtClean="0"/>
              <a:t>‹#›</a:t>
            </a:fld>
            <a:endParaRPr lang="en-US"/>
          </a:p>
        </p:txBody>
      </p:sp>
    </p:spTree>
    <p:extLst>
      <p:ext uri="{BB962C8B-B14F-4D97-AF65-F5344CB8AC3E}">
        <p14:creationId xmlns:p14="http://schemas.microsoft.com/office/powerpoint/2010/main" val="5853996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159B7-9CF4-4539-2A2C-1538089ABD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0E5D6D-A354-717F-0D65-E1A9E03BF6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F23A1B-B9EA-D3F5-D51B-4A5FF78C438E}"/>
              </a:ext>
            </a:extLst>
          </p:cNvPr>
          <p:cNvSpPr>
            <a:spLocks noGrp="1"/>
          </p:cNvSpPr>
          <p:nvPr>
            <p:ph type="dt" sz="half" idx="10"/>
          </p:nvPr>
        </p:nvSpPr>
        <p:spPr/>
        <p:txBody>
          <a:bodyPr/>
          <a:lstStyle/>
          <a:p>
            <a:fld id="{BC2EF77A-2716-6646-88A3-B448D92F20A5}" type="datetimeFigureOut">
              <a:rPr lang="en-US" smtClean="0"/>
              <a:t>1/26/23</a:t>
            </a:fld>
            <a:endParaRPr lang="en-US"/>
          </a:p>
        </p:txBody>
      </p:sp>
      <p:sp>
        <p:nvSpPr>
          <p:cNvPr id="5" name="Footer Placeholder 4">
            <a:extLst>
              <a:ext uri="{FF2B5EF4-FFF2-40B4-BE49-F238E27FC236}">
                <a16:creationId xmlns:a16="http://schemas.microsoft.com/office/drawing/2014/main" id="{545610A9-2968-1D26-C6AC-7345111B5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6DA779-CCB8-ED9D-9A10-25C4AA9914CA}"/>
              </a:ext>
            </a:extLst>
          </p:cNvPr>
          <p:cNvSpPr>
            <a:spLocks noGrp="1"/>
          </p:cNvSpPr>
          <p:nvPr>
            <p:ph type="sldNum" sz="quarter" idx="12"/>
          </p:nvPr>
        </p:nvSpPr>
        <p:spPr/>
        <p:txBody>
          <a:bodyPr/>
          <a:lstStyle/>
          <a:p>
            <a:fld id="{C39C1FEC-AD77-1942-A03F-3964A52E4D23}" type="slidenum">
              <a:rPr lang="en-US" smtClean="0"/>
              <a:t>‹#›</a:t>
            </a:fld>
            <a:endParaRPr lang="en-US"/>
          </a:p>
        </p:txBody>
      </p:sp>
    </p:spTree>
    <p:extLst>
      <p:ext uri="{BB962C8B-B14F-4D97-AF65-F5344CB8AC3E}">
        <p14:creationId xmlns:p14="http://schemas.microsoft.com/office/powerpoint/2010/main" val="5949559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08BAB-3012-C378-5907-463D668747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396828-0FAD-55E3-7AE7-00279FABA4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87B9C9-F6B5-E1F3-F758-A55A15FB33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4C66E66-FC74-11B4-38F0-12FC2DAA34CC}"/>
              </a:ext>
            </a:extLst>
          </p:cNvPr>
          <p:cNvSpPr>
            <a:spLocks noGrp="1"/>
          </p:cNvSpPr>
          <p:nvPr>
            <p:ph type="dt" sz="half" idx="10"/>
          </p:nvPr>
        </p:nvSpPr>
        <p:spPr/>
        <p:txBody>
          <a:bodyPr/>
          <a:lstStyle/>
          <a:p>
            <a:fld id="{BC2EF77A-2716-6646-88A3-B448D92F20A5}" type="datetimeFigureOut">
              <a:rPr lang="en-US" smtClean="0"/>
              <a:t>1/26/23</a:t>
            </a:fld>
            <a:endParaRPr lang="en-US"/>
          </a:p>
        </p:txBody>
      </p:sp>
      <p:sp>
        <p:nvSpPr>
          <p:cNvPr id="6" name="Footer Placeholder 5">
            <a:extLst>
              <a:ext uri="{FF2B5EF4-FFF2-40B4-BE49-F238E27FC236}">
                <a16:creationId xmlns:a16="http://schemas.microsoft.com/office/drawing/2014/main" id="{C7AC095A-4817-1299-BBE3-1E2590F576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B12BD0-7ABD-2895-835D-C999298C0674}"/>
              </a:ext>
            </a:extLst>
          </p:cNvPr>
          <p:cNvSpPr>
            <a:spLocks noGrp="1"/>
          </p:cNvSpPr>
          <p:nvPr>
            <p:ph type="sldNum" sz="quarter" idx="12"/>
          </p:nvPr>
        </p:nvSpPr>
        <p:spPr/>
        <p:txBody>
          <a:bodyPr/>
          <a:lstStyle/>
          <a:p>
            <a:fld id="{C39C1FEC-AD77-1942-A03F-3964A52E4D23}" type="slidenum">
              <a:rPr lang="en-US" smtClean="0"/>
              <a:t>‹#›</a:t>
            </a:fld>
            <a:endParaRPr lang="en-US"/>
          </a:p>
        </p:txBody>
      </p:sp>
    </p:spTree>
    <p:extLst>
      <p:ext uri="{BB962C8B-B14F-4D97-AF65-F5344CB8AC3E}">
        <p14:creationId xmlns:p14="http://schemas.microsoft.com/office/powerpoint/2010/main" val="4736185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59E91-1B7A-712D-CB1D-F5D9D7777A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28B30B-239A-7269-C189-21E1FD4D26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C158ED-D438-A823-4579-88CB16BD633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EAEF87F-E34D-7B14-FD88-DD3F0B386C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0603E1-22F2-D06D-3801-33FF158CCC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6D6D30F-46F8-84A9-9C29-A2C786C9C59E}"/>
              </a:ext>
            </a:extLst>
          </p:cNvPr>
          <p:cNvSpPr>
            <a:spLocks noGrp="1"/>
          </p:cNvSpPr>
          <p:nvPr>
            <p:ph type="dt" sz="half" idx="10"/>
          </p:nvPr>
        </p:nvSpPr>
        <p:spPr/>
        <p:txBody>
          <a:bodyPr/>
          <a:lstStyle/>
          <a:p>
            <a:fld id="{BC2EF77A-2716-6646-88A3-B448D92F20A5}" type="datetimeFigureOut">
              <a:rPr lang="en-US" smtClean="0"/>
              <a:t>1/26/23</a:t>
            </a:fld>
            <a:endParaRPr lang="en-US"/>
          </a:p>
        </p:txBody>
      </p:sp>
      <p:sp>
        <p:nvSpPr>
          <p:cNvPr id="8" name="Footer Placeholder 7">
            <a:extLst>
              <a:ext uri="{FF2B5EF4-FFF2-40B4-BE49-F238E27FC236}">
                <a16:creationId xmlns:a16="http://schemas.microsoft.com/office/drawing/2014/main" id="{2DAB4E88-AFF7-E333-9FB6-EF6B170595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ECB991-0D17-3251-F35C-86E103338698}"/>
              </a:ext>
            </a:extLst>
          </p:cNvPr>
          <p:cNvSpPr>
            <a:spLocks noGrp="1"/>
          </p:cNvSpPr>
          <p:nvPr>
            <p:ph type="sldNum" sz="quarter" idx="12"/>
          </p:nvPr>
        </p:nvSpPr>
        <p:spPr/>
        <p:txBody>
          <a:bodyPr/>
          <a:lstStyle/>
          <a:p>
            <a:fld id="{C39C1FEC-AD77-1942-A03F-3964A52E4D23}" type="slidenum">
              <a:rPr lang="en-US" smtClean="0"/>
              <a:t>‹#›</a:t>
            </a:fld>
            <a:endParaRPr lang="en-US"/>
          </a:p>
        </p:txBody>
      </p:sp>
    </p:spTree>
    <p:extLst>
      <p:ext uri="{BB962C8B-B14F-4D97-AF65-F5344CB8AC3E}">
        <p14:creationId xmlns:p14="http://schemas.microsoft.com/office/powerpoint/2010/main" val="1799323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6F610-A309-ACA1-7D81-3D5B53AFFA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67B9240-19A3-A854-F0DC-D3FD6D8957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048FCDE-CC78-B9E2-ADB8-75DAF36CBAE0}"/>
              </a:ext>
            </a:extLst>
          </p:cNvPr>
          <p:cNvSpPr>
            <a:spLocks noGrp="1"/>
          </p:cNvSpPr>
          <p:nvPr>
            <p:ph type="dt" sz="half" idx="10"/>
          </p:nvPr>
        </p:nvSpPr>
        <p:spPr/>
        <p:txBody>
          <a:bodyPr/>
          <a:lstStyle/>
          <a:p>
            <a:fld id="{8832D02F-CD39-194B-B83D-566D0E303076}" type="datetimeFigureOut">
              <a:rPr lang="en-US" smtClean="0"/>
              <a:t>1/26/23</a:t>
            </a:fld>
            <a:endParaRPr lang="en-US"/>
          </a:p>
        </p:txBody>
      </p:sp>
      <p:sp>
        <p:nvSpPr>
          <p:cNvPr id="5" name="Footer Placeholder 4">
            <a:extLst>
              <a:ext uri="{FF2B5EF4-FFF2-40B4-BE49-F238E27FC236}">
                <a16:creationId xmlns:a16="http://schemas.microsoft.com/office/drawing/2014/main" id="{1607EDD0-E973-6608-84A1-FFEB1D87F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725424-7A80-DB40-DD15-A2D03EF9FFA5}"/>
              </a:ext>
            </a:extLst>
          </p:cNvPr>
          <p:cNvSpPr>
            <a:spLocks noGrp="1"/>
          </p:cNvSpPr>
          <p:nvPr>
            <p:ph type="sldNum" sz="quarter" idx="12"/>
          </p:nvPr>
        </p:nvSpPr>
        <p:spPr/>
        <p:txBody>
          <a:bodyPr/>
          <a:lstStyle/>
          <a:p>
            <a:fld id="{41EA79C7-3E38-5747-B731-92AB28004B0E}" type="slidenum">
              <a:rPr lang="en-US" smtClean="0"/>
              <a:t>‹#›</a:t>
            </a:fld>
            <a:endParaRPr lang="en-US"/>
          </a:p>
        </p:txBody>
      </p:sp>
    </p:spTree>
    <p:extLst>
      <p:ext uri="{BB962C8B-B14F-4D97-AF65-F5344CB8AC3E}">
        <p14:creationId xmlns:p14="http://schemas.microsoft.com/office/powerpoint/2010/main" val="39355725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85B1E-41B1-57DC-9001-6CE3266D7D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DD6198-C93B-BE10-7319-60271F595C29}"/>
              </a:ext>
            </a:extLst>
          </p:cNvPr>
          <p:cNvSpPr>
            <a:spLocks noGrp="1"/>
          </p:cNvSpPr>
          <p:nvPr>
            <p:ph type="dt" sz="half" idx="10"/>
          </p:nvPr>
        </p:nvSpPr>
        <p:spPr/>
        <p:txBody>
          <a:bodyPr/>
          <a:lstStyle/>
          <a:p>
            <a:fld id="{BC2EF77A-2716-6646-88A3-B448D92F20A5}" type="datetimeFigureOut">
              <a:rPr lang="en-US" smtClean="0"/>
              <a:t>1/26/23</a:t>
            </a:fld>
            <a:endParaRPr lang="en-US"/>
          </a:p>
        </p:txBody>
      </p:sp>
      <p:sp>
        <p:nvSpPr>
          <p:cNvPr id="4" name="Footer Placeholder 3">
            <a:extLst>
              <a:ext uri="{FF2B5EF4-FFF2-40B4-BE49-F238E27FC236}">
                <a16:creationId xmlns:a16="http://schemas.microsoft.com/office/drawing/2014/main" id="{982C1BC3-451B-99E6-ED33-6F47021D43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99F42C-8E1C-3CF0-DF89-BED0E0375F7E}"/>
              </a:ext>
            </a:extLst>
          </p:cNvPr>
          <p:cNvSpPr>
            <a:spLocks noGrp="1"/>
          </p:cNvSpPr>
          <p:nvPr>
            <p:ph type="sldNum" sz="quarter" idx="12"/>
          </p:nvPr>
        </p:nvSpPr>
        <p:spPr/>
        <p:txBody>
          <a:bodyPr/>
          <a:lstStyle/>
          <a:p>
            <a:fld id="{C39C1FEC-AD77-1942-A03F-3964A52E4D23}" type="slidenum">
              <a:rPr lang="en-US" smtClean="0"/>
              <a:t>‹#›</a:t>
            </a:fld>
            <a:endParaRPr lang="en-US"/>
          </a:p>
        </p:txBody>
      </p:sp>
    </p:spTree>
    <p:extLst>
      <p:ext uri="{BB962C8B-B14F-4D97-AF65-F5344CB8AC3E}">
        <p14:creationId xmlns:p14="http://schemas.microsoft.com/office/powerpoint/2010/main" val="16124306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428326-8E88-ED65-66D4-EFCE3FBA31CE}"/>
              </a:ext>
            </a:extLst>
          </p:cNvPr>
          <p:cNvSpPr>
            <a:spLocks noGrp="1"/>
          </p:cNvSpPr>
          <p:nvPr>
            <p:ph type="dt" sz="half" idx="10"/>
          </p:nvPr>
        </p:nvSpPr>
        <p:spPr/>
        <p:txBody>
          <a:bodyPr/>
          <a:lstStyle/>
          <a:p>
            <a:fld id="{BC2EF77A-2716-6646-88A3-B448D92F20A5}" type="datetimeFigureOut">
              <a:rPr lang="en-US" smtClean="0"/>
              <a:t>1/26/23</a:t>
            </a:fld>
            <a:endParaRPr lang="en-US"/>
          </a:p>
        </p:txBody>
      </p:sp>
      <p:sp>
        <p:nvSpPr>
          <p:cNvPr id="3" name="Footer Placeholder 2">
            <a:extLst>
              <a:ext uri="{FF2B5EF4-FFF2-40B4-BE49-F238E27FC236}">
                <a16:creationId xmlns:a16="http://schemas.microsoft.com/office/drawing/2014/main" id="{EC92231C-6C4A-471A-BB1F-68EAF244F9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3413FC-B427-9536-6EFA-1B63C49DD042}"/>
              </a:ext>
            </a:extLst>
          </p:cNvPr>
          <p:cNvSpPr>
            <a:spLocks noGrp="1"/>
          </p:cNvSpPr>
          <p:nvPr>
            <p:ph type="sldNum" sz="quarter" idx="12"/>
          </p:nvPr>
        </p:nvSpPr>
        <p:spPr/>
        <p:txBody>
          <a:bodyPr/>
          <a:lstStyle/>
          <a:p>
            <a:fld id="{C39C1FEC-AD77-1942-A03F-3964A52E4D23}" type="slidenum">
              <a:rPr lang="en-US" smtClean="0"/>
              <a:t>‹#›</a:t>
            </a:fld>
            <a:endParaRPr lang="en-US"/>
          </a:p>
        </p:txBody>
      </p:sp>
    </p:spTree>
    <p:extLst>
      <p:ext uri="{BB962C8B-B14F-4D97-AF65-F5344CB8AC3E}">
        <p14:creationId xmlns:p14="http://schemas.microsoft.com/office/powerpoint/2010/main" val="42548399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C9909-95DE-7DD9-FDF2-CE0E9F4ECF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25B7AB8-B2F8-4AAD-7204-7CED219D0C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9920243-E391-8FEE-EAEC-65BFB84183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38BACB-9272-DE51-152D-5D00CB479A36}"/>
              </a:ext>
            </a:extLst>
          </p:cNvPr>
          <p:cNvSpPr>
            <a:spLocks noGrp="1"/>
          </p:cNvSpPr>
          <p:nvPr>
            <p:ph type="dt" sz="half" idx="10"/>
          </p:nvPr>
        </p:nvSpPr>
        <p:spPr/>
        <p:txBody>
          <a:bodyPr/>
          <a:lstStyle/>
          <a:p>
            <a:fld id="{BC2EF77A-2716-6646-88A3-B448D92F20A5}" type="datetimeFigureOut">
              <a:rPr lang="en-US" smtClean="0"/>
              <a:t>1/26/23</a:t>
            </a:fld>
            <a:endParaRPr lang="en-US"/>
          </a:p>
        </p:txBody>
      </p:sp>
      <p:sp>
        <p:nvSpPr>
          <p:cNvPr id="6" name="Footer Placeholder 5">
            <a:extLst>
              <a:ext uri="{FF2B5EF4-FFF2-40B4-BE49-F238E27FC236}">
                <a16:creationId xmlns:a16="http://schemas.microsoft.com/office/drawing/2014/main" id="{994F38AA-CD3B-DE64-3DE2-CDBC607B8C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3BCC2E-F038-4BD9-9155-41D63274AFB0}"/>
              </a:ext>
            </a:extLst>
          </p:cNvPr>
          <p:cNvSpPr>
            <a:spLocks noGrp="1"/>
          </p:cNvSpPr>
          <p:nvPr>
            <p:ph type="sldNum" sz="quarter" idx="12"/>
          </p:nvPr>
        </p:nvSpPr>
        <p:spPr/>
        <p:txBody>
          <a:bodyPr/>
          <a:lstStyle/>
          <a:p>
            <a:fld id="{C39C1FEC-AD77-1942-A03F-3964A52E4D23}" type="slidenum">
              <a:rPr lang="en-US" smtClean="0"/>
              <a:t>‹#›</a:t>
            </a:fld>
            <a:endParaRPr lang="en-US"/>
          </a:p>
        </p:txBody>
      </p:sp>
    </p:spTree>
    <p:extLst>
      <p:ext uri="{BB962C8B-B14F-4D97-AF65-F5344CB8AC3E}">
        <p14:creationId xmlns:p14="http://schemas.microsoft.com/office/powerpoint/2010/main" val="7002202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26CFB-1771-9C86-82B9-512F8E1CA6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A08E8F-4398-B6C7-51C4-2BB1627C08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D938ABC-31FB-D2D9-0FD9-D97A15EF76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5FFD31-8010-14B8-85D5-ADCC362E8E9F}"/>
              </a:ext>
            </a:extLst>
          </p:cNvPr>
          <p:cNvSpPr>
            <a:spLocks noGrp="1"/>
          </p:cNvSpPr>
          <p:nvPr>
            <p:ph type="dt" sz="half" idx="10"/>
          </p:nvPr>
        </p:nvSpPr>
        <p:spPr/>
        <p:txBody>
          <a:bodyPr/>
          <a:lstStyle/>
          <a:p>
            <a:fld id="{BC2EF77A-2716-6646-88A3-B448D92F20A5}" type="datetimeFigureOut">
              <a:rPr lang="en-US" smtClean="0"/>
              <a:t>1/26/23</a:t>
            </a:fld>
            <a:endParaRPr lang="en-US"/>
          </a:p>
        </p:txBody>
      </p:sp>
      <p:sp>
        <p:nvSpPr>
          <p:cNvPr id="6" name="Footer Placeholder 5">
            <a:extLst>
              <a:ext uri="{FF2B5EF4-FFF2-40B4-BE49-F238E27FC236}">
                <a16:creationId xmlns:a16="http://schemas.microsoft.com/office/drawing/2014/main" id="{A385F908-486F-699E-2917-60329958F3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A4AD7C-D411-FDB4-AD65-0785A81A6003}"/>
              </a:ext>
            </a:extLst>
          </p:cNvPr>
          <p:cNvSpPr>
            <a:spLocks noGrp="1"/>
          </p:cNvSpPr>
          <p:nvPr>
            <p:ph type="sldNum" sz="quarter" idx="12"/>
          </p:nvPr>
        </p:nvSpPr>
        <p:spPr/>
        <p:txBody>
          <a:bodyPr/>
          <a:lstStyle/>
          <a:p>
            <a:fld id="{C39C1FEC-AD77-1942-A03F-3964A52E4D23}" type="slidenum">
              <a:rPr lang="en-US" smtClean="0"/>
              <a:t>‹#›</a:t>
            </a:fld>
            <a:endParaRPr lang="en-US"/>
          </a:p>
        </p:txBody>
      </p:sp>
    </p:spTree>
    <p:extLst>
      <p:ext uri="{BB962C8B-B14F-4D97-AF65-F5344CB8AC3E}">
        <p14:creationId xmlns:p14="http://schemas.microsoft.com/office/powerpoint/2010/main" val="657597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76123-006A-1B8C-5A23-46E277FB805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D589D5-9578-90EB-3379-64BDDE72DB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898DBB-3B7B-FB45-19A2-4A658909EE87}"/>
              </a:ext>
            </a:extLst>
          </p:cNvPr>
          <p:cNvSpPr>
            <a:spLocks noGrp="1"/>
          </p:cNvSpPr>
          <p:nvPr>
            <p:ph type="dt" sz="half" idx="10"/>
          </p:nvPr>
        </p:nvSpPr>
        <p:spPr/>
        <p:txBody>
          <a:bodyPr/>
          <a:lstStyle/>
          <a:p>
            <a:fld id="{BC2EF77A-2716-6646-88A3-B448D92F20A5}" type="datetimeFigureOut">
              <a:rPr lang="en-US" smtClean="0"/>
              <a:t>1/26/23</a:t>
            </a:fld>
            <a:endParaRPr lang="en-US"/>
          </a:p>
        </p:txBody>
      </p:sp>
      <p:sp>
        <p:nvSpPr>
          <p:cNvPr id="5" name="Footer Placeholder 4">
            <a:extLst>
              <a:ext uri="{FF2B5EF4-FFF2-40B4-BE49-F238E27FC236}">
                <a16:creationId xmlns:a16="http://schemas.microsoft.com/office/drawing/2014/main" id="{EE2A71F1-F5B8-4CD2-2773-89DC1BF9E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E166D7-F252-75B4-F9AE-0220762089D3}"/>
              </a:ext>
            </a:extLst>
          </p:cNvPr>
          <p:cNvSpPr>
            <a:spLocks noGrp="1"/>
          </p:cNvSpPr>
          <p:nvPr>
            <p:ph type="sldNum" sz="quarter" idx="12"/>
          </p:nvPr>
        </p:nvSpPr>
        <p:spPr/>
        <p:txBody>
          <a:bodyPr/>
          <a:lstStyle/>
          <a:p>
            <a:fld id="{C39C1FEC-AD77-1942-A03F-3964A52E4D23}" type="slidenum">
              <a:rPr lang="en-US" smtClean="0"/>
              <a:t>‹#›</a:t>
            </a:fld>
            <a:endParaRPr lang="en-US"/>
          </a:p>
        </p:txBody>
      </p:sp>
    </p:spTree>
    <p:extLst>
      <p:ext uri="{BB962C8B-B14F-4D97-AF65-F5344CB8AC3E}">
        <p14:creationId xmlns:p14="http://schemas.microsoft.com/office/powerpoint/2010/main" val="425804760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0B2C40-4618-7F3B-E154-D4F9756A283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FAD5401-4FF5-67A7-617E-F76B2040B17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AAECD2-54C2-FBEF-62A1-E1FD2C3D7BC1}"/>
              </a:ext>
            </a:extLst>
          </p:cNvPr>
          <p:cNvSpPr>
            <a:spLocks noGrp="1"/>
          </p:cNvSpPr>
          <p:nvPr>
            <p:ph type="dt" sz="half" idx="10"/>
          </p:nvPr>
        </p:nvSpPr>
        <p:spPr/>
        <p:txBody>
          <a:bodyPr/>
          <a:lstStyle/>
          <a:p>
            <a:fld id="{BC2EF77A-2716-6646-88A3-B448D92F20A5}" type="datetimeFigureOut">
              <a:rPr lang="en-US" smtClean="0"/>
              <a:t>1/26/23</a:t>
            </a:fld>
            <a:endParaRPr lang="en-US"/>
          </a:p>
        </p:txBody>
      </p:sp>
      <p:sp>
        <p:nvSpPr>
          <p:cNvPr id="5" name="Footer Placeholder 4">
            <a:extLst>
              <a:ext uri="{FF2B5EF4-FFF2-40B4-BE49-F238E27FC236}">
                <a16:creationId xmlns:a16="http://schemas.microsoft.com/office/drawing/2014/main" id="{9A887E71-8ADD-E79A-3957-3DF4D7C803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DC8F6A-CCA8-24C6-D117-B2976DDB5F06}"/>
              </a:ext>
            </a:extLst>
          </p:cNvPr>
          <p:cNvSpPr>
            <a:spLocks noGrp="1"/>
          </p:cNvSpPr>
          <p:nvPr>
            <p:ph type="sldNum" sz="quarter" idx="12"/>
          </p:nvPr>
        </p:nvSpPr>
        <p:spPr/>
        <p:txBody>
          <a:bodyPr/>
          <a:lstStyle/>
          <a:p>
            <a:fld id="{C39C1FEC-AD77-1942-A03F-3964A52E4D23}" type="slidenum">
              <a:rPr lang="en-US" smtClean="0"/>
              <a:t>‹#›</a:t>
            </a:fld>
            <a:endParaRPr lang="en-US"/>
          </a:p>
        </p:txBody>
      </p:sp>
    </p:spTree>
    <p:extLst>
      <p:ext uri="{BB962C8B-B14F-4D97-AF65-F5344CB8AC3E}">
        <p14:creationId xmlns:p14="http://schemas.microsoft.com/office/powerpoint/2010/main" val="3935830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21BE6-6539-6E84-9097-108B6CF4CB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1B2F76-9070-E411-0B3F-B188E69B1E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B72F3D-62B8-EA93-5BD8-C75D7FBB44F2}"/>
              </a:ext>
            </a:extLst>
          </p:cNvPr>
          <p:cNvSpPr>
            <a:spLocks noGrp="1"/>
          </p:cNvSpPr>
          <p:nvPr>
            <p:ph type="dt" sz="half" idx="10"/>
          </p:nvPr>
        </p:nvSpPr>
        <p:spPr/>
        <p:txBody>
          <a:bodyPr/>
          <a:lstStyle/>
          <a:p>
            <a:fld id="{E1B46CC6-8285-6A48-B6B3-B4D89315DEEB}" type="datetimeFigureOut">
              <a:rPr lang="en-US" smtClean="0"/>
              <a:t>1/26/23</a:t>
            </a:fld>
            <a:endParaRPr lang="en-US"/>
          </a:p>
        </p:txBody>
      </p:sp>
      <p:sp>
        <p:nvSpPr>
          <p:cNvPr id="5" name="Footer Placeholder 4">
            <a:extLst>
              <a:ext uri="{FF2B5EF4-FFF2-40B4-BE49-F238E27FC236}">
                <a16:creationId xmlns:a16="http://schemas.microsoft.com/office/drawing/2014/main" id="{ABC36915-FCE4-6512-05B6-08F8B345A2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82E416-BBDF-1C71-6DFF-4B6A7D858865}"/>
              </a:ext>
            </a:extLst>
          </p:cNvPr>
          <p:cNvSpPr>
            <a:spLocks noGrp="1"/>
          </p:cNvSpPr>
          <p:nvPr>
            <p:ph type="sldNum" sz="quarter" idx="12"/>
          </p:nvPr>
        </p:nvSpPr>
        <p:spPr/>
        <p:txBody>
          <a:bodyPr/>
          <a:lstStyle/>
          <a:p>
            <a:fld id="{6AF9AD9F-7AE9-7A4C-B575-CBEDE4A07C61}" type="slidenum">
              <a:rPr lang="en-US" smtClean="0"/>
              <a:t>‹#›</a:t>
            </a:fld>
            <a:endParaRPr lang="en-US"/>
          </a:p>
        </p:txBody>
      </p:sp>
    </p:spTree>
    <p:extLst>
      <p:ext uri="{BB962C8B-B14F-4D97-AF65-F5344CB8AC3E}">
        <p14:creationId xmlns:p14="http://schemas.microsoft.com/office/powerpoint/2010/main" val="26566892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1E98C-A03E-2912-68AC-15EDA4BFC6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CC97D2-F98A-E970-1935-DA503ECC11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1FC2BE-37CB-848D-44C5-FAE8A671F9F4}"/>
              </a:ext>
            </a:extLst>
          </p:cNvPr>
          <p:cNvSpPr>
            <a:spLocks noGrp="1"/>
          </p:cNvSpPr>
          <p:nvPr>
            <p:ph type="dt" sz="half" idx="10"/>
          </p:nvPr>
        </p:nvSpPr>
        <p:spPr/>
        <p:txBody>
          <a:bodyPr/>
          <a:lstStyle/>
          <a:p>
            <a:fld id="{E1B46CC6-8285-6A48-B6B3-B4D89315DEEB}" type="datetimeFigureOut">
              <a:rPr lang="en-US" smtClean="0"/>
              <a:t>1/26/23</a:t>
            </a:fld>
            <a:endParaRPr lang="en-US"/>
          </a:p>
        </p:txBody>
      </p:sp>
      <p:sp>
        <p:nvSpPr>
          <p:cNvPr id="5" name="Footer Placeholder 4">
            <a:extLst>
              <a:ext uri="{FF2B5EF4-FFF2-40B4-BE49-F238E27FC236}">
                <a16:creationId xmlns:a16="http://schemas.microsoft.com/office/drawing/2014/main" id="{CA353B3D-DE4D-D6E2-6760-26C3776985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42CB68-564B-38D3-F407-29EBBC67A857}"/>
              </a:ext>
            </a:extLst>
          </p:cNvPr>
          <p:cNvSpPr>
            <a:spLocks noGrp="1"/>
          </p:cNvSpPr>
          <p:nvPr>
            <p:ph type="sldNum" sz="quarter" idx="12"/>
          </p:nvPr>
        </p:nvSpPr>
        <p:spPr/>
        <p:txBody>
          <a:bodyPr/>
          <a:lstStyle/>
          <a:p>
            <a:fld id="{6AF9AD9F-7AE9-7A4C-B575-CBEDE4A07C61}" type="slidenum">
              <a:rPr lang="en-US" smtClean="0"/>
              <a:t>‹#›</a:t>
            </a:fld>
            <a:endParaRPr lang="en-US"/>
          </a:p>
        </p:txBody>
      </p:sp>
    </p:spTree>
    <p:extLst>
      <p:ext uri="{BB962C8B-B14F-4D97-AF65-F5344CB8AC3E}">
        <p14:creationId xmlns:p14="http://schemas.microsoft.com/office/powerpoint/2010/main" val="29235722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49E89-8B96-2851-48A9-62C7607339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7DA63C3-CA68-ABAB-46D0-74D84A5AF3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0FD409-91BD-B829-A5FE-F274F47E1BED}"/>
              </a:ext>
            </a:extLst>
          </p:cNvPr>
          <p:cNvSpPr>
            <a:spLocks noGrp="1"/>
          </p:cNvSpPr>
          <p:nvPr>
            <p:ph type="dt" sz="half" idx="10"/>
          </p:nvPr>
        </p:nvSpPr>
        <p:spPr/>
        <p:txBody>
          <a:bodyPr/>
          <a:lstStyle/>
          <a:p>
            <a:fld id="{E1B46CC6-8285-6A48-B6B3-B4D89315DEEB}" type="datetimeFigureOut">
              <a:rPr lang="en-US" smtClean="0"/>
              <a:t>1/26/23</a:t>
            </a:fld>
            <a:endParaRPr lang="en-US"/>
          </a:p>
        </p:txBody>
      </p:sp>
      <p:sp>
        <p:nvSpPr>
          <p:cNvPr id="5" name="Footer Placeholder 4">
            <a:extLst>
              <a:ext uri="{FF2B5EF4-FFF2-40B4-BE49-F238E27FC236}">
                <a16:creationId xmlns:a16="http://schemas.microsoft.com/office/drawing/2014/main" id="{68AA0711-AC23-2B7F-1EC2-2C5CC925A1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5CC7CB-1E7E-BB2E-46C0-B5B64D4A9A06}"/>
              </a:ext>
            </a:extLst>
          </p:cNvPr>
          <p:cNvSpPr>
            <a:spLocks noGrp="1"/>
          </p:cNvSpPr>
          <p:nvPr>
            <p:ph type="sldNum" sz="quarter" idx="12"/>
          </p:nvPr>
        </p:nvSpPr>
        <p:spPr/>
        <p:txBody>
          <a:bodyPr/>
          <a:lstStyle/>
          <a:p>
            <a:fld id="{6AF9AD9F-7AE9-7A4C-B575-CBEDE4A07C61}" type="slidenum">
              <a:rPr lang="en-US" smtClean="0"/>
              <a:t>‹#›</a:t>
            </a:fld>
            <a:endParaRPr lang="en-US"/>
          </a:p>
        </p:txBody>
      </p:sp>
    </p:spTree>
    <p:extLst>
      <p:ext uri="{BB962C8B-B14F-4D97-AF65-F5344CB8AC3E}">
        <p14:creationId xmlns:p14="http://schemas.microsoft.com/office/powerpoint/2010/main" val="15431081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E5C18-67F9-B0E4-FBA9-991DA54701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92692E-D793-3EC5-E001-46F00E840E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FA4BDA8-8F29-9730-2620-F64FDAFC6A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4CE52C-0B7A-6FB5-E206-E67170AF5AA4}"/>
              </a:ext>
            </a:extLst>
          </p:cNvPr>
          <p:cNvSpPr>
            <a:spLocks noGrp="1"/>
          </p:cNvSpPr>
          <p:nvPr>
            <p:ph type="dt" sz="half" idx="10"/>
          </p:nvPr>
        </p:nvSpPr>
        <p:spPr/>
        <p:txBody>
          <a:bodyPr/>
          <a:lstStyle/>
          <a:p>
            <a:fld id="{E1B46CC6-8285-6A48-B6B3-B4D89315DEEB}" type="datetimeFigureOut">
              <a:rPr lang="en-US" smtClean="0"/>
              <a:t>1/26/23</a:t>
            </a:fld>
            <a:endParaRPr lang="en-US"/>
          </a:p>
        </p:txBody>
      </p:sp>
      <p:sp>
        <p:nvSpPr>
          <p:cNvPr id="6" name="Footer Placeholder 5">
            <a:extLst>
              <a:ext uri="{FF2B5EF4-FFF2-40B4-BE49-F238E27FC236}">
                <a16:creationId xmlns:a16="http://schemas.microsoft.com/office/drawing/2014/main" id="{7732C492-35EC-FBC5-BA4A-4D3AAA4916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3C9109-A6C2-0A19-64A0-499A4F72E05B}"/>
              </a:ext>
            </a:extLst>
          </p:cNvPr>
          <p:cNvSpPr>
            <a:spLocks noGrp="1"/>
          </p:cNvSpPr>
          <p:nvPr>
            <p:ph type="sldNum" sz="quarter" idx="12"/>
          </p:nvPr>
        </p:nvSpPr>
        <p:spPr/>
        <p:txBody>
          <a:bodyPr/>
          <a:lstStyle/>
          <a:p>
            <a:fld id="{6AF9AD9F-7AE9-7A4C-B575-CBEDE4A07C61}" type="slidenum">
              <a:rPr lang="en-US" smtClean="0"/>
              <a:t>‹#›</a:t>
            </a:fld>
            <a:endParaRPr lang="en-US"/>
          </a:p>
        </p:txBody>
      </p:sp>
    </p:spTree>
    <p:extLst>
      <p:ext uri="{BB962C8B-B14F-4D97-AF65-F5344CB8AC3E}">
        <p14:creationId xmlns:p14="http://schemas.microsoft.com/office/powerpoint/2010/main" val="2041717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72D03-5C44-A321-A055-C679882F98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CC447D-B2AC-DDF5-67DD-8AFFB5109C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333714-E066-BB71-CBC3-3657C3A8C2AF}"/>
              </a:ext>
            </a:extLst>
          </p:cNvPr>
          <p:cNvSpPr>
            <a:spLocks noGrp="1"/>
          </p:cNvSpPr>
          <p:nvPr>
            <p:ph type="dt" sz="half" idx="10"/>
          </p:nvPr>
        </p:nvSpPr>
        <p:spPr/>
        <p:txBody>
          <a:bodyPr/>
          <a:lstStyle/>
          <a:p>
            <a:fld id="{8832D02F-CD39-194B-B83D-566D0E303076}" type="datetimeFigureOut">
              <a:rPr lang="en-US" smtClean="0"/>
              <a:t>1/26/23</a:t>
            </a:fld>
            <a:endParaRPr lang="en-US"/>
          </a:p>
        </p:txBody>
      </p:sp>
      <p:sp>
        <p:nvSpPr>
          <p:cNvPr id="5" name="Footer Placeholder 4">
            <a:extLst>
              <a:ext uri="{FF2B5EF4-FFF2-40B4-BE49-F238E27FC236}">
                <a16:creationId xmlns:a16="http://schemas.microsoft.com/office/drawing/2014/main" id="{F3ECF715-FFB7-7543-764D-B807AF7E51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EA254C-E561-B558-FB34-4DBCCE60CC38}"/>
              </a:ext>
            </a:extLst>
          </p:cNvPr>
          <p:cNvSpPr>
            <a:spLocks noGrp="1"/>
          </p:cNvSpPr>
          <p:nvPr>
            <p:ph type="sldNum" sz="quarter" idx="12"/>
          </p:nvPr>
        </p:nvSpPr>
        <p:spPr/>
        <p:txBody>
          <a:bodyPr/>
          <a:lstStyle/>
          <a:p>
            <a:fld id="{41EA79C7-3E38-5747-B731-92AB28004B0E}" type="slidenum">
              <a:rPr lang="en-US" smtClean="0"/>
              <a:t>‹#›</a:t>
            </a:fld>
            <a:endParaRPr lang="en-US"/>
          </a:p>
        </p:txBody>
      </p:sp>
    </p:spTree>
    <p:extLst>
      <p:ext uri="{BB962C8B-B14F-4D97-AF65-F5344CB8AC3E}">
        <p14:creationId xmlns:p14="http://schemas.microsoft.com/office/powerpoint/2010/main" val="31730772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47E22-0350-5B01-A074-B8EFB87566F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A6945E4-29CA-6417-38C4-5467472444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7015F2-5217-8F74-F6EA-F17396F015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3EE00E-9A4A-EB43-A52B-57EFBB4E22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5BAD54-802B-EEA8-935A-A868971744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AF99EE-A28D-66EB-5309-33826D5934BF}"/>
              </a:ext>
            </a:extLst>
          </p:cNvPr>
          <p:cNvSpPr>
            <a:spLocks noGrp="1"/>
          </p:cNvSpPr>
          <p:nvPr>
            <p:ph type="dt" sz="half" idx="10"/>
          </p:nvPr>
        </p:nvSpPr>
        <p:spPr/>
        <p:txBody>
          <a:bodyPr/>
          <a:lstStyle/>
          <a:p>
            <a:fld id="{E1B46CC6-8285-6A48-B6B3-B4D89315DEEB}" type="datetimeFigureOut">
              <a:rPr lang="en-US" smtClean="0"/>
              <a:t>1/26/23</a:t>
            </a:fld>
            <a:endParaRPr lang="en-US"/>
          </a:p>
        </p:txBody>
      </p:sp>
      <p:sp>
        <p:nvSpPr>
          <p:cNvPr id="8" name="Footer Placeholder 7">
            <a:extLst>
              <a:ext uri="{FF2B5EF4-FFF2-40B4-BE49-F238E27FC236}">
                <a16:creationId xmlns:a16="http://schemas.microsoft.com/office/drawing/2014/main" id="{33F933DA-951C-156F-67BA-DE78707A42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DB6E5F-5CCE-9E4F-A5E6-93F92C2493E3}"/>
              </a:ext>
            </a:extLst>
          </p:cNvPr>
          <p:cNvSpPr>
            <a:spLocks noGrp="1"/>
          </p:cNvSpPr>
          <p:nvPr>
            <p:ph type="sldNum" sz="quarter" idx="12"/>
          </p:nvPr>
        </p:nvSpPr>
        <p:spPr/>
        <p:txBody>
          <a:bodyPr/>
          <a:lstStyle/>
          <a:p>
            <a:fld id="{6AF9AD9F-7AE9-7A4C-B575-CBEDE4A07C61}" type="slidenum">
              <a:rPr lang="en-US" smtClean="0"/>
              <a:t>‹#›</a:t>
            </a:fld>
            <a:endParaRPr lang="en-US"/>
          </a:p>
        </p:txBody>
      </p:sp>
    </p:spTree>
    <p:extLst>
      <p:ext uri="{BB962C8B-B14F-4D97-AF65-F5344CB8AC3E}">
        <p14:creationId xmlns:p14="http://schemas.microsoft.com/office/powerpoint/2010/main" val="40266465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BD2C9-67DB-7C96-0F55-89404501EA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49D4E67-0663-BA70-4F01-7ECDD434274C}"/>
              </a:ext>
            </a:extLst>
          </p:cNvPr>
          <p:cNvSpPr>
            <a:spLocks noGrp="1"/>
          </p:cNvSpPr>
          <p:nvPr>
            <p:ph type="dt" sz="half" idx="10"/>
          </p:nvPr>
        </p:nvSpPr>
        <p:spPr/>
        <p:txBody>
          <a:bodyPr/>
          <a:lstStyle/>
          <a:p>
            <a:fld id="{E1B46CC6-8285-6A48-B6B3-B4D89315DEEB}" type="datetimeFigureOut">
              <a:rPr lang="en-US" smtClean="0"/>
              <a:t>1/26/23</a:t>
            </a:fld>
            <a:endParaRPr lang="en-US"/>
          </a:p>
        </p:txBody>
      </p:sp>
      <p:sp>
        <p:nvSpPr>
          <p:cNvPr id="4" name="Footer Placeholder 3">
            <a:extLst>
              <a:ext uri="{FF2B5EF4-FFF2-40B4-BE49-F238E27FC236}">
                <a16:creationId xmlns:a16="http://schemas.microsoft.com/office/drawing/2014/main" id="{4F8D0356-DA47-19DA-6487-9D763E223A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8B343A-0008-AAB0-DB43-AB161D4C4D0E}"/>
              </a:ext>
            </a:extLst>
          </p:cNvPr>
          <p:cNvSpPr>
            <a:spLocks noGrp="1"/>
          </p:cNvSpPr>
          <p:nvPr>
            <p:ph type="sldNum" sz="quarter" idx="12"/>
          </p:nvPr>
        </p:nvSpPr>
        <p:spPr/>
        <p:txBody>
          <a:bodyPr/>
          <a:lstStyle/>
          <a:p>
            <a:fld id="{6AF9AD9F-7AE9-7A4C-B575-CBEDE4A07C61}" type="slidenum">
              <a:rPr lang="en-US" smtClean="0"/>
              <a:t>‹#›</a:t>
            </a:fld>
            <a:endParaRPr lang="en-US"/>
          </a:p>
        </p:txBody>
      </p:sp>
    </p:spTree>
    <p:extLst>
      <p:ext uri="{BB962C8B-B14F-4D97-AF65-F5344CB8AC3E}">
        <p14:creationId xmlns:p14="http://schemas.microsoft.com/office/powerpoint/2010/main" val="5179743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CD7CA3-B4A3-F493-5CD8-D6E36159638C}"/>
              </a:ext>
            </a:extLst>
          </p:cNvPr>
          <p:cNvSpPr>
            <a:spLocks noGrp="1"/>
          </p:cNvSpPr>
          <p:nvPr>
            <p:ph type="dt" sz="half" idx="10"/>
          </p:nvPr>
        </p:nvSpPr>
        <p:spPr/>
        <p:txBody>
          <a:bodyPr/>
          <a:lstStyle/>
          <a:p>
            <a:fld id="{E1B46CC6-8285-6A48-B6B3-B4D89315DEEB}" type="datetimeFigureOut">
              <a:rPr lang="en-US" smtClean="0"/>
              <a:t>1/26/23</a:t>
            </a:fld>
            <a:endParaRPr lang="en-US"/>
          </a:p>
        </p:txBody>
      </p:sp>
      <p:sp>
        <p:nvSpPr>
          <p:cNvPr id="3" name="Footer Placeholder 2">
            <a:extLst>
              <a:ext uri="{FF2B5EF4-FFF2-40B4-BE49-F238E27FC236}">
                <a16:creationId xmlns:a16="http://schemas.microsoft.com/office/drawing/2014/main" id="{64C4B328-4AD3-7DD2-52B9-CF30D1505F3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B513CB3-F336-EBB0-26F7-FAB05179A132}"/>
              </a:ext>
            </a:extLst>
          </p:cNvPr>
          <p:cNvSpPr>
            <a:spLocks noGrp="1"/>
          </p:cNvSpPr>
          <p:nvPr>
            <p:ph type="sldNum" sz="quarter" idx="12"/>
          </p:nvPr>
        </p:nvSpPr>
        <p:spPr/>
        <p:txBody>
          <a:bodyPr/>
          <a:lstStyle/>
          <a:p>
            <a:fld id="{6AF9AD9F-7AE9-7A4C-B575-CBEDE4A07C61}" type="slidenum">
              <a:rPr lang="en-US" smtClean="0"/>
              <a:t>‹#›</a:t>
            </a:fld>
            <a:endParaRPr lang="en-US"/>
          </a:p>
        </p:txBody>
      </p:sp>
    </p:spTree>
    <p:extLst>
      <p:ext uri="{BB962C8B-B14F-4D97-AF65-F5344CB8AC3E}">
        <p14:creationId xmlns:p14="http://schemas.microsoft.com/office/powerpoint/2010/main" val="297082918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B1AD1-CE55-1FF6-06BA-DCDC7187D0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99DEE80-52D8-2E59-5540-EAF8F5B5F4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826237-08AB-9C6D-6EDC-13B4D247E3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076C0A-A5A8-4A63-7ED7-4AEAB1B3C1A3}"/>
              </a:ext>
            </a:extLst>
          </p:cNvPr>
          <p:cNvSpPr>
            <a:spLocks noGrp="1"/>
          </p:cNvSpPr>
          <p:nvPr>
            <p:ph type="dt" sz="half" idx="10"/>
          </p:nvPr>
        </p:nvSpPr>
        <p:spPr/>
        <p:txBody>
          <a:bodyPr/>
          <a:lstStyle/>
          <a:p>
            <a:fld id="{E1B46CC6-8285-6A48-B6B3-B4D89315DEEB}" type="datetimeFigureOut">
              <a:rPr lang="en-US" smtClean="0"/>
              <a:t>1/26/23</a:t>
            </a:fld>
            <a:endParaRPr lang="en-US"/>
          </a:p>
        </p:txBody>
      </p:sp>
      <p:sp>
        <p:nvSpPr>
          <p:cNvPr id="6" name="Footer Placeholder 5">
            <a:extLst>
              <a:ext uri="{FF2B5EF4-FFF2-40B4-BE49-F238E27FC236}">
                <a16:creationId xmlns:a16="http://schemas.microsoft.com/office/drawing/2014/main" id="{B3E95711-F6BA-A6FC-A14D-75BE361668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5AEF50-55C4-2533-2886-16EAFFD249A0}"/>
              </a:ext>
            </a:extLst>
          </p:cNvPr>
          <p:cNvSpPr>
            <a:spLocks noGrp="1"/>
          </p:cNvSpPr>
          <p:nvPr>
            <p:ph type="sldNum" sz="quarter" idx="12"/>
          </p:nvPr>
        </p:nvSpPr>
        <p:spPr/>
        <p:txBody>
          <a:bodyPr/>
          <a:lstStyle/>
          <a:p>
            <a:fld id="{6AF9AD9F-7AE9-7A4C-B575-CBEDE4A07C61}" type="slidenum">
              <a:rPr lang="en-US" smtClean="0"/>
              <a:t>‹#›</a:t>
            </a:fld>
            <a:endParaRPr lang="en-US"/>
          </a:p>
        </p:txBody>
      </p:sp>
    </p:spTree>
    <p:extLst>
      <p:ext uri="{BB962C8B-B14F-4D97-AF65-F5344CB8AC3E}">
        <p14:creationId xmlns:p14="http://schemas.microsoft.com/office/powerpoint/2010/main" val="42473774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FC602-ED19-4911-384A-7DA8BBC6F8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D85065D-4F14-F1CD-0FF4-31D67E26F7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EEA223A-EDC7-F934-959A-B8ADC3BD91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673062-0302-CC16-0334-1130141DE862}"/>
              </a:ext>
            </a:extLst>
          </p:cNvPr>
          <p:cNvSpPr>
            <a:spLocks noGrp="1"/>
          </p:cNvSpPr>
          <p:nvPr>
            <p:ph type="dt" sz="half" idx="10"/>
          </p:nvPr>
        </p:nvSpPr>
        <p:spPr/>
        <p:txBody>
          <a:bodyPr/>
          <a:lstStyle/>
          <a:p>
            <a:fld id="{E1B46CC6-8285-6A48-B6B3-B4D89315DEEB}" type="datetimeFigureOut">
              <a:rPr lang="en-US" smtClean="0"/>
              <a:t>1/26/23</a:t>
            </a:fld>
            <a:endParaRPr lang="en-US"/>
          </a:p>
        </p:txBody>
      </p:sp>
      <p:sp>
        <p:nvSpPr>
          <p:cNvPr id="6" name="Footer Placeholder 5">
            <a:extLst>
              <a:ext uri="{FF2B5EF4-FFF2-40B4-BE49-F238E27FC236}">
                <a16:creationId xmlns:a16="http://schemas.microsoft.com/office/drawing/2014/main" id="{F1CBE5E2-0B58-B436-3F66-787C127EA3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667E12-5D65-02AD-0E95-26BA6F85DE7F}"/>
              </a:ext>
            </a:extLst>
          </p:cNvPr>
          <p:cNvSpPr>
            <a:spLocks noGrp="1"/>
          </p:cNvSpPr>
          <p:nvPr>
            <p:ph type="sldNum" sz="quarter" idx="12"/>
          </p:nvPr>
        </p:nvSpPr>
        <p:spPr/>
        <p:txBody>
          <a:bodyPr/>
          <a:lstStyle/>
          <a:p>
            <a:fld id="{6AF9AD9F-7AE9-7A4C-B575-CBEDE4A07C61}" type="slidenum">
              <a:rPr lang="en-US" smtClean="0"/>
              <a:t>‹#›</a:t>
            </a:fld>
            <a:endParaRPr lang="en-US"/>
          </a:p>
        </p:txBody>
      </p:sp>
    </p:spTree>
    <p:extLst>
      <p:ext uri="{BB962C8B-B14F-4D97-AF65-F5344CB8AC3E}">
        <p14:creationId xmlns:p14="http://schemas.microsoft.com/office/powerpoint/2010/main" val="2249403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447FA-6446-4E3C-4C5C-1F101A0286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86272F3-832B-A10C-CA68-8474B49B2CD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3C3D4-9CBB-4B56-631B-B421933EBA4D}"/>
              </a:ext>
            </a:extLst>
          </p:cNvPr>
          <p:cNvSpPr>
            <a:spLocks noGrp="1"/>
          </p:cNvSpPr>
          <p:nvPr>
            <p:ph type="dt" sz="half" idx="10"/>
          </p:nvPr>
        </p:nvSpPr>
        <p:spPr/>
        <p:txBody>
          <a:bodyPr/>
          <a:lstStyle/>
          <a:p>
            <a:fld id="{E1B46CC6-8285-6A48-B6B3-B4D89315DEEB}" type="datetimeFigureOut">
              <a:rPr lang="en-US" smtClean="0"/>
              <a:t>1/26/23</a:t>
            </a:fld>
            <a:endParaRPr lang="en-US"/>
          </a:p>
        </p:txBody>
      </p:sp>
      <p:sp>
        <p:nvSpPr>
          <p:cNvPr id="5" name="Footer Placeholder 4">
            <a:extLst>
              <a:ext uri="{FF2B5EF4-FFF2-40B4-BE49-F238E27FC236}">
                <a16:creationId xmlns:a16="http://schemas.microsoft.com/office/drawing/2014/main" id="{2B1A5322-25B9-C942-0F41-943F696D82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05944B-28C1-957A-47BA-A0158CB0430C}"/>
              </a:ext>
            </a:extLst>
          </p:cNvPr>
          <p:cNvSpPr>
            <a:spLocks noGrp="1"/>
          </p:cNvSpPr>
          <p:nvPr>
            <p:ph type="sldNum" sz="quarter" idx="12"/>
          </p:nvPr>
        </p:nvSpPr>
        <p:spPr/>
        <p:txBody>
          <a:bodyPr/>
          <a:lstStyle/>
          <a:p>
            <a:fld id="{6AF9AD9F-7AE9-7A4C-B575-CBEDE4A07C61}" type="slidenum">
              <a:rPr lang="en-US" smtClean="0"/>
              <a:t>‹#›</a:t>
            </a:fld>
            <a:endParaRPr lang="en-US"/>
          </a:p>
        </p:txBody>
      </p:sp>
    </p:spTree>
    <p:extLst>
      <p:ext uri="{BB962C8B-B14F-4D97-AF65-F5344CB8AC3E}">
        <p14:creationId xmlns:p14="http://schemas.microsoft.com/office/powerpoint/2010/main" val="229975452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30EB73-0032-A4A4-BC44-15EDD7EA7A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9A9B156-9D5B-17A5-4176-22EFCCCEEB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DF9176-3646-2EA1-2630-4E3CF49123A5}"/>
              </a:ext>
            </a:extLst>
          </p:cNvPr>
          <p:cNvSpPr>
            <a:spLocks noGrp="1"/>
          </p:cNvSpPr>
          <p:nvPr>
            <p:ph type="dt" sz="half" idx="10"/>
          </p:nvPr>
        </p:nvSpPr>
        <p:spPr/>
        <p:txBody>
          <a:bodyPr/>
          <a:lstStyle/>
          <a:p>
            <a:fld id="{E1B46CC6-8285-6A48-B6B3-B4D89315DEEB}" type="datetimeFigureOut">
              <a:rPr lang="en-US" smtClean="0"/>
              <a:t>1/26/23</a:t>
            </a:fld>
            <a:endParaRPr lang="en-US"/>
          </a:p>
        </p:txBody>
      </p:sp>
      <p:sp>
        <p:nvSpPr>
          <p:cNvPr id="5" name="Footer Placeholder 4">
            <a:extLst>
              <a:ext uri="{FF2B5EF4-FFF2-40B4-BE49-F238E27FC236}">
                <a16:creationId xmlns:a16="http://schemas.microsoft.com/office/drawing/2014/main" id="{3D9DB2B4-D8CE-5C41-3A20-2C9E270463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E28D5F-55AB-89F8-62FF-8DA0FD658BE9}"/>
              </a:ext>
            </a:extLst>
          </p:cNvPr>
          <p:cNvSpPr>
            <a:spLocks noGrp="1"/>
          </p:cNvSpPr>
          <p:nvPr>
            <p:ph type="sldNum" sz="quarter" idx="12"/>
          </p:nvPr>
        </p:nvSpPr>
        <p:spPr/>
        <p:txBody>
          <a:bodyPr/>
          <a:lstStyle/>
          <a:p>
            <a:fld id="{6AF9AD9F-7AE9-7A4C-B575-CBEDE4A07C61}" type="slidenum">
              <a:rPr lang="en-US" smtClean="0"/>
              <a:t>‹#›</a:t>
            </a:fld>
            <a:endParaRPr lang="en-US"/>
          </a:p>
        </p:txBody>
      </p:sp>
    </p:spTree>
    <p:extLst>
      <p:ext uri="{BB962C8B-B14F-4D97-AF65-F5344CB8AC3E}">
        <p14:creationId xmlns:p14="http://schemas.microsoft.com/office/powerpoint/2010/main" val="2032996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84CDA-2EB1-95B0-CE8C-23B734DA96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CD4C378-606A-1692-C01B-C21AA34D7F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3739A83-75E7-14C1-E83F-2A763B0AFB13}"/>
              </a:ext>
            </a:extLst>
          </p:cNvPr>
          <p:cNvSpPr>
            <a:spLocks noGrp="1"/>
          </p:cNvSpPr>
          <p:nvPr>
            <p:ph type="dt" sz="half" idx="10"/>
          </p:nvPr>
        </p:nvSpPr>
        <p:spPr/>
        <p:txBody>
          <a:bodyPr/>
          <a:lstStyle/>
          <a:p>
            <a:fld id="{8832D02F-CD39-194B-B83D-566D0E303076}" type="datetimeFigureOut">
              <a:rPr lang="en-US" smtClean="0"/>
              <a:t>1/26/23</a:t>
            </a:fld>
            <a:endParaRPr lang="en-US"/>
          </a:p>
        </p:txBody>
      </p:sp>
      <p:sp>
        <p:nvSpPr>
          <p:cNvPr id="5" name="Footer Placeholder 4">
            <a:extLst>
              <a:ext uri="{FF2B5EF4-FFF2-40B4-BE49-F238E27FC236}">
                <a16:creationId xmlns:a16="http://schemas.microsoft.com/office/drawing/2014/main" id="{9DE39EBB-FD69-4A43-2174-5CC30A095D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A83BAC-FE93-1906-6B30-F12F3D1B36D2}"/>
              </a:ext>
            </a:extLst>
          </p:cNvPr>
          <p:cNvSpPr>
            <a:spLocks noGrp="1"/>
          </p:cNvSpPr>
          <p:nvPr>
            <p:ph type="sldNum" sz="quarter" idx="12"/>
          </p:nvPr>
        </p:nvSpPr>
        <p:spPr/>
        <p:txBody>
          <a:bodyPr/>
          <a:lstStyle/>
          <a:p>
            <a:fld id="{41EA79C7-3E38-5747-B731-92AB28004B0E}" type="slidenum">
              <a:rPr lang="en-US" smtClean="0"/>
              <a:t>‹#›</a:t>
            </a:fld>
            <a:endParaRPr lang="en-US"/>
          </a:p>
        </p:txBody>
      </p:sp>
    </p:spTree>
    <p:extLst>
      <p:ext uri="{BB962C8B-B14F-4D97-AF65-F5344CB8AC3E}">
        <p14:creationId xmlns:p14="http://schemas.microsoft.com/office/powerpoint/2010/main" val="3720500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CD3A2-B5FA-709D-2BFA-22D14810DB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557D4F-1D8D-7E15-ED05-B7FFD8586C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6232CCD-5040-D5A1-D46A-B8AC3A1B148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4DBEC1-5C12-77AA-6FE1-587E84D38E4C}"/>
              </a:ext>
            </a:extLst>
          </p:cNvPr>
          <p:cNvSpPr>
            <a:spLocks noGrp="1"/>
          </p:cNvSpPr>
          <p:nvPr>
            <p:ph type="dt" sz="half" idx="10"/>
          </p:nvPr>
        </p:nvSpPr>
        <p:spPr/>
        <p:txBody>
          <a:bodyPr/>
          <a:lstStyle/>
          <a:p>
            <a:fld id="{8832D02F-CD39-194B-B83D-566D0E303076}" type="datetimeFigureOut">
              <a:rPr lang="en-US" smtClean="0"/>
              <a:t>1/26/23</a:t>
            </a:fld>
            <a:endParaRPr lang="en-US"/>
          </a:p>
        </p:txBody>
      </p:sp>
      <p:sp>
        <p:nvSpPr>
          <p:cNvPr id="6" name="Footer Placeholder 5">
            <a:extLst>
              <a:ext uri="{FF2B5EF4-FFF2-40B4-BE49-F238E27FC236}">
                <a16:creationId xmlns:a16="http://schemas.microsoft.com/office/drawing/2014/main" id="{EC7D0A0A-2C8F-2FBB-E0B8-18600102C0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017CCF-505B-264F-8FBA-9DBBF4235E18}"/>
              </a:ext>
            </a:extLst>
          </p:cNvPr>
          <p:cNvSpPr>
            <a:spLocks noGrp="1"/>
          </p:cNvSpPr>
          <p:nvPr>
            <p:ph type="sldNum" sz="quarter" idx="12"/>
          </p:nvPr>
        </p:nvSpPr>
        <p:spPr/>
        <p:txBody>
          <a:bodyPr/>
          <a:lstStyle/>
          <a:p>
            <a:fld id="{41EA79C7-3E38-5747-B731-92AB28004B0E}" type="slidenum">
              <a:rPr lang="en-US" smtClean="0"/>
              <a:t>‹#›</a:t>
            </a:fld>
            <a:endParaRPr lang="en-US"/>
          </a:p>
        </p:txBody>
      </p:sp>
    </p:spTree>
    <p:extLst>
      <p:ext uri="{BB962C8B-B14F-4D97-AF65-F5344CB8AC3E}">
        <p14:creationId xmlns:p14="http://schemas.microsoft.com/office/powerpoint/2010/main" val="2131282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F04BE-6745-D3E3-D734-4427C6027D5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078B703-DDCE-6458-E45F-4AA2AAE789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42E70F-BC07-E73C-68CA-4AF3805701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E4875A-2C3A-7C8E-7991-5B649B6AB8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3682EBF-4FCA-83E8-1A1C-EE9C985613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04D8FA-D454-7379-9D9C-E2B92AEBB6D5}"/>
              </a:ext>
            </a:extLst>
          </p:cNvPr>
          <p:cNvSpPr>
            <a:spLocks noGrp="1"/>
          </p:cNvSpPr>
          <p:nvPr>
            <p:ph type="dt" sz="half" idx="10"/>
          </p:nvPr>
        </p:nvSpPr>
        <p:spPr/>
        <p:txBody>
          <a:bodyPr/>
          <a:lstStyle/>
          <a:p>
            <a:fld id="{8832D02F-CD39-194B-B83D-566D0E303076}" type="datetimeFigureOut">
              <a:rPr lang="en-US" smtClean="0"/>
              <a:t>1/26/23</a:t>
            </a:fld>
            <a:endParaRPr lang="en-US"/>
          </a:p>
        </p:txBody>
      </p:sp>
      <p:sp>
        <p:nvSpPr>
          <p:cNvPr id="8" name="Footer Placeholder 7">
            <a:extLst>
              <a:ext uri="{FF2B5EF4-FFF2-40B4-BE49-F238E27FC236}">
                <a16:creationId xmlns:a16="http://schemas.microsoft.com/office/drawing/2014/main" id="{27FB8E75-07A3-7062-C568-DC1ABE9127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921DCF5-25E6-4A0A-16EF-D7E6BD49D26E}"/>
              </a:ext>
            </a:extLst>
          </p:cNvPr>
          <p:cNvSpPr>
            <a:spLocks noGrp="1"/>
          </p:cNvSpPr>
          <p:nvPr>
            <p:ph type="sldNum" sz="quarter" idx="12"/>
          </p:nvPr>
        </p:nvSpPr>
        <p:spPr/>
        <p:txBody>
          <a:bodyPr/>
          <a:lstStyle/>
          <a:p>
            <a:fld id="{41EA79C7-3E38-5747-B731-92AB28004B0E}" type="slidenum">
              <a:rPr lang="en-US" smtClean="0"/>
              <a:t>‹#›</a:t>
            </a:fld>
            <a:endParaRPr lang="en-US"/>
          </a:p>
        </p:txBody>
      </p:sp>
    </p:spTree>
    <p:extLst>
      <p:ext uri="{BB962C8B-B14F-4D97-AF65-F5344CB8AC3E}">
        <p14:creationId xmlns:p14="http://schemas.microsoft.com/office/powerpoint/2010/main" val="41019174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6246D-69B7-47A7-EFB2-F049AABDA0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ED39210-3D41-58C3-2918-8D38D391D5CB}"/>
              </a:ext>
            </a:extLst>
          </p:cNvPr>
          <p:cNvSpPr>
            <a:spLocks noGrp="1"/>
          </p:cNvSpPr>
          <p:nvPr>
            <p:ph type="dt" sz="half" idx="10"/>
          </p:nvPr>
        </p:nvSpPr>
        <p:spPr/>
        <p:txBody>
          <a:bodyPr/>
          <a:lstStyle/>
          <a:p>
            <a:fld id="{8832D02F-CD39-194B-B83D-566D0E303076}" type="datetimeFigureOut">
              <a:rPr lang="en-US" smtClean="0"/>
              <a:t>1/26/23</a:t>
            </a:fld>
            <a:endParaRPr lang="en-US"/>
          </a:p>
        </p:txBody>
      </p:sp>
      <p:sp>
        <p:nvSpPr>
          <p:cNvPr id="4" name="Footer Placeholder 3">
            <a:extLst>
              <a:ext uri="{FF2B5EF4-FFF2-40B4-BE49-F238E27FC236}">
                <a16:creationId xmlns:a16="http://schemas.microsoft.com/office/drawing/2014/main" id="{EA818853-6816-1C51-762E-76A0E4A0F1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3BB550-9A81-F784-D806-39598BCFD014}"/>
              </a:ext>
            </a:extLst>
          </p:cNvPr>
          <p:cNvSpPr>
            <a:spLocks noGrp="1"/>
          </p:cNvSpPr>
          <p:nvPr>
            <p:ph type="sldNum" sz="quarter" idx="12"/>
          </p:nvPr>
        </p:nvSpPr>
        <p:spPr/>
        <p:txBody>
          <a:bodyPr/>
          <a:lstStyle/>
          <a:p>
            <a:fld id="{41EA79C7-3E38-5747-B731-92AB28004B0E}" type="slidenum">
              <a:rPr lang="en-US" smtClean="0"/>
              <a:t>‹#›</a:t>
            </a:fld>
            <a:endParaRPr lang="en-US"/>
          </a:p>
        </p:txBody>
      </p:sp>
    </p:spTree>
    <p:extLst>
      <p:ext uri="{BB962C8B-B14F-4D97-AF65-F5344CB8AC3E}">
        <p14:creationId xmlns:p14="http://schemas.microsoft.com/office/powerpoint/2010/main" val="4194794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00B0B8-6611-0412-83F0-DA41D9ADB9BE}"/>
              </a:ext>
            </a:extLst>
          </p:cNvPr>
          <p:cNvSpPr>
            <a:spLocks noGrp="1"/>
          </p:cNvSpPr>
          <p:nvPr>
            <p:ph type="dt" sz="half" idx="10"/>
          </p:nvPr>
        </p:nvSpPr>
        <p:spPr/>
        <p:txBody>
          <a:bodyPr/>
          <a:lstStyle/>
          <a:p>
            <a:fld id="{8832D02F-CD39-194B-B83D-566D0E303076}" type="datetimeFigureOut">
              <a:rPr lang="en-US" smtClean="0"/>
              <a:t>1/26/23</a:t>
            </a:fld>
            <a:endParaRPr lang="en-US"/>
          </a:p>
        </p:txBody>
      </p:sp>
      <p:sp>
        <p:nvSpPr>
          <p:cNvPr id="3" name="Footer Placeholder 2">
            <a:extLst>
              <a:ext uri="{FF2B5EF4-FFF2-40B4-BE49-F238E27FC236}">
                <a16:creationId xmlns:a16="http://schemas.microsoft.com/office/drawing/2014/main" id="{5997FA30-64B2-DEB4-608D-5F9B2C823B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F034B6-962A-4754-CBC7-A931F5E861CA}"/>
              </a:ext>
            </a:extLst>
          </p:cNvPr>
          <p:cNvSpPr>
            <a:spLocks noGrp="1"/>
          </p:cNvSpPr>
          <p:nvPr>
            <p:ph type="sldNum" sz="quarter" idx="12"/>
          </p:nvPr>
        </p:nvSpPr>
        <p:spPr/>
        <p:txBody>
          <a:bodyPr/>
          <a:lstStyle/>
          <a:p>
            <a:fld id="{41EA79C7-3E38-5747-B731-92AB28004B0E}" type="slidenum">
              <a:rPr lang="en-US" smtClean="0"/>
              <a:t>‹#›</a:t>
            </a:fld>
            <a:endParaRPr lang="en-US"/>
          </a:p>
        </p:txBody>
      </p:sp>
    </p:spTree>
    <p:extLst>
      <p:ext uri="{BB962C8B-B14F-4D97-AF65-F5344CB8AC3E}">
        <p14:creationId xmlns:p14="http://schemas.microsoft.com/office/powerpoint/2010/main" val="12611375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DABBDB-BA7C-0781-4AE3-15F4F65889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0A3445-BC5C-FA25-49C8-ED9035A92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9B3D2A-0FCF-0453-127B-9CC322609D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32D02F-CD39-194B-B83D-566D0E303076}" type="datetimeFigureOut">
              <a:rPr lang="en-US" smtClean="0"/>
              <a:t>1/26/23</a:t>
            </a:fld>
            <a:endParaRPr lang="en-US"/>
          </a:p>
        </p:txBody>
      </p:sp>
      <p:sp>
        <p:nvSpPr>
          <p:cNvPr id="5" name="Footer Placeholder 4">
            <a:extLst>
              <a:ext uri="{FF2B5EF4-FFF2-40B4-BE49-F238E27FC236}">
                <a16:creationId xmlns:a16="http://schemas.microsoft.com/office/drawing/2014/main" id="{D4492AA7-36F1-AF09-C56F-5042DD8B6E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D897D30-803E-2F13-0C91-785B7E3BAC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EA79C7-3E38-5747-B731-92AB28004B0E}" type="slidenum">
              <a:rPr lang="en-US" smtClean="0"/>
              <a:t>‹#›</a:t>
            </a:fld>
            <a:endParaRPr lang="en-US"/>
          </a:p>
        </p:txBody>
      </p:sp>
    </p:spTree>
    <p:extLst>
      <p:ext uri="{BB962C8B-B14F-4D97-AF65-F5344CB8AC3E}">
        <p14:creationId xmlns:p14="http://schemas.microsoft.com/office/powerpoint/2010/main" val="1224905626"/>
      </p:ext>
    </p:extLst>
  </p:cSld>
  <p:clrMap bg1="lt1" tx1="dk1" bg2="lt2" tx2="dk2" accent1="accent1" accent2="accent2" accent3="accent3" accent4="accent4" accent5="accent5" accent6="accent6" hlink="hlink" folHlink="folHlink"/>
  <p:sldLayoutIdLst>
    <p:sldLayoutId id="2147483660" r:id="rId1"/>
    <p:sldLayoutId id="2147483697"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3788CD-874B-5D60-E591-B2EFA98711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8FBF5D-3433-9A1B-C8C4-2723EF29C3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FD137B-9C81-7D3F-03BC-4CC28845C4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B1E3EB-B44C-4442-946D-7A33C2B5B130}" type="datetimeFigureOut">
              <a:rPr lang="en-US" smtClean="0"/>
              <a:t>1/26/23</a:t>
            </a:fld>
            <a:endParaRPr lang="en-US"/>
          </a:p>
        </p:txBody>
      </p:sp>
      <p:sp>
        <p:nvSpPr>
          <p:cNvPr id="5" name="Footer Placeholder 4">
            <a:extLst>
              <a:ext uri="{FF2B5EF4-FFF2-40B4-BE49-F238E27FC236}">
                <a16:creationId xmlns:a16="http://schemas.microsoft.com/office/drawing/2014/main" id="{5C2679D0-3781-CC95-D125-B3C07E9226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2C3BE7E-72F5-F5F2-8691-FA0A15F16E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DB6128-1889-D54B-A402-CA76D7976F06}" type="slidenum">
              <a:rPr lang="en-US" smtClean="0"/>
              <a:t>‹#›</a:t>
            </a:fld>
            <a:endParaRPr lang="en-US"/>
          </a:p>
        </p:txBody>
      </p:sp>
    </p:spTree>
    <p:extLst>
      <p:ext uri="{BB962C8B-B14F-4D97-AF65-F5344CB8AC3E}">
        <p14:creationId xmlns:p14="http://schemas.microsoft.com/office/powerpoint/2010/main" val="1990545536"/>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83049C-2C42-4400-EE26-553B387BF2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0FCA7EF-F3BE-3B6D-38C9-D527278770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4427BC-F2B4-00D6-072A-BA407F202A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2EF77A-2716-6646-88A3-B448D92F20A5}" type="datetimeFigureOut">
              <a:rPr lang="en-US" smtClean="0"/>
              <a:t>1/26/23</a:t>
            </a:fld>
            <a:endParaRPr lang="en-US"/>
          </a:p>
        </p:txBody>
      </p:sp>
      <p:sp>
        <p:nvSpPr>
          <p:cNvPr id="5" name="Footer Placeholder 4">
            <a:extLst>
              <a:ext uri="{FF2B5EF4-FFF2-40B4-BE49-F238E27FC236}">
                <a16:creationId xmlns:a16="http://schemas.microsoft.com/office/drawing/2014/main" id="{2A5B95D8-6AC4-5459-FE0F-4D7742FDD5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2D6220-56E1-FDCF-6956-21EDD4D1DE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9C1FEC-AD77-1942-A03F-3964A52E4D23}" type="slidenum">
              <a:rPr lang="en-US" smtClean="0"/>
              <a:t>‹#›</a:t>
            </a:fld>
            <a:endParaRPr lang="en-US"/>
          </a:p>
        </p:txBody>
      </p:sp>
    </p:spTree>
    <p:extLst>
      <p:ext uri="{BB962C8B-B14F-4D97-AF65-F5344CB8AC3E}">
        <p14:creationId xmlns:p14="http://schemas.microsoft.com/office/powerpoint/2010/main" val="247017963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C9E523-99FB-EE65-855C-0010F56B88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31136DF-A5D8-D5AF-2E58-14EEE901DB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A26FAA-EB8F-DCCD-F309-3C44E11309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B46CC6-8285-6A48-B6B3-B4D89315DEEB}" type="datetimeFigureOut">
              <a:rPr lang="en-US" smtClean="0"/>
              <a:t>1/26/23</a:t>
            </a:fld>
            <a:endParaRPr lang="en-US"/>
          </a:p>
        </p:txBody>
      </p:sp>
      <p:sp>
        <p:nvSpPr>
          <p:cNvPr id="5" name="Footer Placeholder 4">
            <a:extLst>
              <a:ext uri="{FF2B5EF4-FFF2-40B4-BE49-F238E27FC236}">
                <a16:creationId xmlns:a16="http://schemas.microsoft.com/office/drawing/2014/main" id="{2F169E84-AE20-26D3-AD3F-1EAD1A5FED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C428580-9F52-5F9D-7151-1FEE78FC10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F9AD9F-7AE9-7A4C-B575-CBEDE4A07C61}" type="slidenum">
              <a:rPr lang="en-US" smtClean="0"/>
              <a:t>‹#›</a:t>
            </a:fld>
            <a:endParaRPr lang="en-US"/>
          </a:p>
        </p:txBody>
      </p:sp>
    </p:spTree>
    <p:extLst>
      <p:ext uri="{BB962C8B-B14F-4D97-AF65-F5344CB8AC3E}">
        <p14:creationId xmlns:p14="http://schemas.microsoft.com/office/powerpoint/2010/main" val="213618059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6.png"/><Relationship Id="rId4" Type="http://schemas.openxmlformats.org/officeDocument/2006/relationships/diagramQuickStyle" Target="../diagrams/quickStyle1.xml"/><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Layout" Target="../diagrams/layout2.xml"/><Relationship Id="rId7" Type="http://schemas.openxmlformats.org/officeDocument/2006/relationships/image" Target="../media/image11.png"/><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14.png"/><Relationship Id="rId4" Type="http://schemas.openxmlformats.org/officeDocument/2006/relationships/diagramQuickStyle" Target="../diagrams/quickStyle2.xml"/><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5FC5D-E4F8-2E54-E4C5-9A402D237EA1}"/>
              </a:ext>
            </a:extLst>
          </p:cNvPr>
          <p:cNvSpPr>
            <a:spLocks noGrp="1"/>
          </p:cNvSpPr>
          <p:nvPr>
            <p:ph type="ctrTitle"/>
          </p:nvPr>
        </p:nvSpPr>
        <p:spPr>
          <a:xfrm>
            <a:off x="1524000" y="647350"/>
            <a:ext cx="9144000" cy="2387600"/>
          </a:xfrm>
        </p:spPr>
        <p:txBody>
          <a:bodyPr/>
          <a:lstStyle/>
          <a:p>
            <a:r>
              <a:rPr lang="en-US" dirty="0"/>
              <a:t>Noise analysis of Spheroids</a:t>
            </a:r>
          </a:p>
        </p:txBody>
      </p:sp>
      <p:sp>
        <p:nvSpPr>
          <p:cNvPr id="3" name="Subtitle 2">
            <a:extLst>
              <a:ext uri="{FF2B5EF4-FFF2-40B4-BE49-F238E27FC236}">
                <a16:creationId xmlns:a16="http://schemas.microsoft.com/office/drawing/2014/main" id="{525E9C31-63EB-C69A-06B7-6FCFA7EC7D27}"/>
              </a:ext>
            </a:extLst>
          </p:cNvPr>
          <p:cNvSpPr>
            <a:spLocks noGrp="1"/>
          </p:cNvSpPr>
          <p:nvPr>
            <p:ph type="subTitle" idx="1"/>
          </p:nvPr>
        </p:nvSpPr>
        <p:spPr/>
        <p:txBody>
          <a:bodyPr/>
          <a:lstStyle/>
          <a:p>
            <a:r>
              <a:rPr lang="en-US" dirty="0"/>
              <a:t>1/26/23</a:t>
            </a:r>
          </a:p>
          <a:p>
            <a:r>
              <a:rPr lang="en-US" dirty="0"/>
              <a:t>Daniel George</a:t>
            </a:r>
          </a:p>
          <a:p>
            <a:r>
              <a:rPr lang="en-US" dirty="0"/>
              <a:t>Bleris Lab</a:t>
            </a:r>
          </a:p>
        </p:txBody>
      </p:sp>
    </p:spTree>
    <p:extLst>
      <p:ext uri="{BB962C8B-B14F-4D97-AF65-F5344CB8AC3E}">
        <p14:creationId xmlns:p14="http://schemas.microsoft.com/office/powerpoint/2010/main" val="1039298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4ACCF8-DC5C-F621-7B44-2F916B0FA32F}"/>
              </a:ext>
            </a:extLst>
          </p:cNvPr>
          <p:cNvPicPr>
            <a:picLocks noChangeAspect="1"/>
          </p:cNvPicPr>
          <p:nvPr/>
        </p:nvPicPr>
        <p:blipFill>
          <a:blip r:embed="rId3"/>
          <a:stretch>
            <a:fillRect/>
          </a:stretch>
        </p:blipFill>
        <p:spPr>
          <a:xfrm>
            <a:off x="718487" y="1580439"/>
            <a:ext cx="4774786" cy="4033709"/>
          </a:xfrm>
          <a:prstGeom prst="rect">
            <a:avLst/>
          </a:prstGeom>
        </p:spPr>
      </p:pic>
      <p:sp>
        <p:nvSpPr>
          <p:cNvPr id="2" name="Title 1">
            <a:extLst>
              <a:ext uri="{FF2B5EF4-FFF2-40B4-BE49-F238E27FC236}">
                <a16:creationId xmlns:a16="http://schemas.microsoft.com/office/drawing/2014/main" id="{881697A7-EE1B-707E-57CE-E69CB8C8AFCE}"/>
              </a:ext>
            </a:extLst>
          </p:cNvPr>
          <p:cNvSpPr>
            <a:spLocks noGrp="1"/>
          </p:cNvSpPr>
          <p:nvPr>
            <p:ph type="title"/>
          </p:nvPr>
        </p:nvSpPr>
        <p:spPr>
          <a:xfrm>
            <a:off x="838200" y="127239"/>
            <a:ext cx="10515600" cy="1325563"/>
          </a:xfrm>
        </p:spPr>
        <p:txBody>
          <a:bodyPr/>
          <a:lstStyle/>
          <a:p>
            <a:r>
              <a:rPr lang="en-US" dirty="0"/>
              <a:t>4. Noise decomposition</a:t>
            </a:r>
          </a:p>
        </p:txBody>
      </p:sp>
      <p:cxnSp>
        <p:nvCxnSpPr>
          <p:cNvPr id="13" name="Straight Connector 12">
            <a:extLst>
              <a:ext uri="{FF2B5EF4-FFF2-40B4-BE49-F238E27FC236}">
                <a16:creationId xmlns:a16="http://schemas.microsoft.com/office/drawing/2014/main" id="{748C973D-998D-950C-4279-61A269B954C7}"/>
              </a:ext>
            </a:extLst>
          </p:cNvPr>
          <p:cNvCxnSpPr>
            <a:cxnSpLocks/>
          </p:cNvCxnSpPr>
          <p:nvPr/>
        </p:nvCxnSpPr>
        <p:spPr>
          <a:xfrm flipV="1">
            <a:off x="1852812" y="3073400"/>
            <a:ext cx="1931788" cy="1528157"/>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A7D8263-A24A-A96E-FD6E-B8FC3FBD02D1}"/>
              </a:ext>
            </a:extLst>
          </p:cNvPr>
          <p:cNvSpPr txBox="1"/>
          <p:nvPr/>
        </p:nvSpPr>
        <p:spPr>
          <a:xfrm>
            <a:off x="3115057" y="3652812"/>
            <a:ext cx="1523879" cy="369332"/>
          </a:xfrm>
          <a:prstGeom prst="rect">
            <a:avLst/>
          </a:prstGeom>
          <a:noFill/>
        </p:spPr>
        <p:txBody>
          <a:bodyPr wrap="none" rtlCol="0">
            <a:spAutoFit/>
          </a:bodyPr>
          <a:lstStyle/>
          <a:p>
            <a:r>
              <a:rPr lang="en-US" dirty="0">
                <a:solidFill>
                  <a:srgbClr val="00B050"/>
                </a:solidFill>
              </a:rPr>
              <a:t>Extrinsic noise</a:t>
            </a:r>
          </a:p>
        </p:txBody>
      </p:sp>
      <p:cxnSp>
        <p:nvCxnSpPr>
          <p:cNvPr id="15" name="Straight Connector 14">
            <a:extLst>
              <a:ext uri="{FF2B5EF4-FFF2-40B4-BE49-F238E27FC236}">
                <a16:creationId xmlns:a16="http://schemas.microsoft.com/office/drawing/2014/main" id="{95B53DAB-5E6B-2F27-CAFB-B8ABB41D57FE}"/>
              </a:ext>
            </a:extLst>
          </p:cNvPr>
          <p:cNvCxnSpPr>
            <a:cxnSpLocks/>
          </p:cNvCxnSpPr>
          <p:nvPr/>
        </p:nvCxnSpPr>
        <p:spPr>
          <a:xfrm flipH="1" flipV="1">
            <a:off x="2087186" y="3597293"/>
            <a:ext cx="731520" cy="1046733"/>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718A408-E054-C8BF-072C-979D60E8E6B2}"/>
              </a:ext>
            </a:extLst>
          </p:cNvPr>
          <p:cNvSpPr txBox="1"/>
          <p:nvPr/>
        </p:nvSpPr>
        <p:spPr>
          <a:xfrm>
            <a:off x="1616883" y="3083789"/>
            <a:ext cx="1488997" cy="369332"/>
          </a:xfrm>
          <a:prstGeom prst="rect">
            <a:avLst/>
          </a:prstGeom>
          <a:noFill/>
        </p:spPr>
        <p:txBody>
          <a:bodyPr wrap="none" rtlCol="0">
            <a:spAutoFit/>
          </a:bodyPr>
          <a:lstStyle/>
          <a:p>
            <a:r>
              <a:rPr lang="en-US" dirty="0">
                <a:solidFill>
                  <a:schemeClr val="accent1">
                    <a:lumMod val="75000"/>
                  </a:schemeClr>
                </a:solidFill>
              </a:rPr>
              <a:t>Intrinsic noise</a:t>
            </a:r>
          </a:p>
        </p:txBody>
      </p:sp>
      <p:pic>
        <p:nvPicPr>
          <p:cNvPr id="8" name="Picture 7">
            <a:extLst>
              <a:ext uri="{FF2B5EF4-FFF2-40B4-BE49-F238E27FC236}">
                <a16:creationId xmlns:a16="http://schemas.microsoft.com/office/drawing/2014/main" id="{B89D33C1-1970-4B75-EFA8-C534E6387038}"/>
              </a:ext>
            </a:extLst>
          </p:cNvPr>
          <p:cNvPicPr>
            <a:picLocks noChangeAspect="1"/>
          </p:cNvPicPr>
          <p:nvPr/>
        </p:nvPicPr>
        <p:blipFill>
          <a:blip r:embed="rId4"/>
          <a:stretch>
            <a:fillRect/>
          </a:stretch>
        </p:blipFill>
        <p:spPr>
          <a:xfrm>
            <a:off x="5789624" y="2921447"/>
            <a:ext cx="5899484" cy="1015106"/>
          </a:xfrm>
          <a:prstGeom prst="rect">
            <a:avLst/>
          </a:prstGeom>
        </p:spPr>
      </p:pic>
      <p:sp>
        <p:nvSpPr>
          <p:cNvPr id="4" name="TextBox 3">
            <a:extLst>
              <a:ext uri="{FF2B5EF4-FFF2-40B4-BE49-F238E27FC236}">
                <a16:creationId xmlns:a16="http://schemas.microsoft.com/office/drawing/2014/main" id="{98F9B6F8-C53C-CE94-8275-07DDC3CB423B}"/>
              </a:ext>
            </a:extLst>
          </p:cNvPr>
          <p:cNvSpPr txBox="1"/>
          <p:nvPr/>
        </p:nvSpPr>
        <p:spPr>
          <a:xfrm>
            <a:off x="7274493" y="5614148"/>
            <a:ext cx="4531427" cy="923330"/>
          </a:xfrm>
          <a:prstGeom prst="rect">
            <a:avLst/>
          </a:prstGeom>
          <a:noFill/>
        </p:spPr>
        <p:txBody>
          <a:bodyPr wrap="square" rtlCol="0">
            <a:spAutoFit/>
          </a:bodyPr>
          <a:lstStyle/>
          <a:p>
            <a:r>
              <a:rPr lang="en-US" b="0" i="0" dirty="0">
                <a:solidFill>
                  <a:srgbClr val="212121"/>
                </a:solidFill>
                <a:effectLst/>
                <a:latin typeface="system-ui"/>
              </a:rPr>
              <a:t>Swain PS, </a:t>
            </a:r>
            <a:r>
              <a:rPr lang="en-US" b="0" i="0" dirty="0" err="1">
                <a:solidFill>
                  <a:srgbClr val="212121"/>
                </a:solidFill>
                <a:effectLst/>
                <a:latin typeface="system-ui"/>
              </a:rPr>
              <a:t>Elowitz</a:t>
            </a:r>
            <a:r>
              <a:rPr lang="en-US" b="0" i="0" dirty="0">
                <a:solidFill>
                  <a:srgbClr val="212121"/>
                </a:solidFill>
                <a:effectLst/>
                <a:latin typeface="system-ui"/>
              </a:rPr>
              <a:t> MB, </a:t>
            </a:r>
            <a:r>
              <a:rPr lang="en-US" b="0" i="0" dirty="0" err="1">
                <a:solidFill>
                  <a:srgbClr val="212121"/>
                </a:solidFill>
                <a:effectLst/>
                <a:latin typeface="system-ui"/>
              </a:rPr>
              <a:t>Siggia</a:t>
            </a:r>
            <a:r>
              <a:rPr lang="en-US" b="0" i="0" dirty="0">
                <a:solidFill>
                  <a:srgbClr val="212121"/>
                </a:solidFill>
                <a:effectLst/>
                <a:latin typeface="system-ui"/>
              </a:rPr>
              <a:t> ED. Intrinsic and extrinsic contributions to stochasticity in gene expression. </a:t>
            </a:r>
            <a:r>
              <a:rPr lang="en-US" b="0" i="1" dirty="0">
                <a:solidFill>
                  <a:srgbClr val="212121"/>
                </a:solidFill>
                <a:effectLst/>
                <a:latin typeface="system-ui"/>
              </a:rPr>
              <a:t>Proc Natl </a:t>
            </a:r>
            <a:r>
              <a:rPr lang="en-US" b="0" i="1" dirty="0" err="1">
                <a:solidFill>
                  <a:srgbClr val="212121"/>
                </a:solidFill>
                <a:effectLst/>
                <a:latin typeface="system-ui"/>
              </a:rPr>
              <a:t>Acad</a:t>
            </a:r>
            <a:r>
              <a:rPr lang="en-US" b="0" i="1" dirty="0">
                <a:solidFill>
                  <a:srgbClr val="212121"/>
                </a:solidFill>
                <a:effectLst/>
                <a:latin typeface="system-ui"/>
              </a:rPr>
              <a:t> Sci USA</a:t>
            </a:r>
            <a:r>
              <a:rPr lang="en-US" b="0" i="0" dirty="0">
                <a:solidFill>
                  <a:srgbClr val="212121"/>
                </a:solidFill>
                <a:effectLst/>
                <a:latin typeface="system-ui"/>
              </a:rPr>
              <a:t>. 2002</a:t>
            </a:r>
            <a:endParaRPr lang="en-US" dirty="0"/>
          </a:p>
        </p:txBody>
      </p:sp>
    </p:spTree>
    <p:extLst>
      <p:ext uri="{BB962C8B-B14F-4D97-AF65-F5344CB8AC3E}">
        <p14:creationId xmlns:p14="http://schemas.microsoft.com/office/powerpoint/2010/main" val="853716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93910-B39D-539E-9766-5FADEBE1E578}"/>
              </a:ext>
            </a:extLst>
          </p:cNvPr>
          <p:cNvSpPr>
            <a:spLocks noGrp="1"/>
          </p:cNvSpPr>
          <p:nvPr>
            <p:ph type="title"/>
          </p:nvPr>
        </p:nvSpPr>
        <p:spPr/>
        <p:txBody>
          <a:bodyPr/>
          <a:lstStyle/>
          <a:p>
            <a:r>
              <a:rPr lang="en-US" dirty="0"/>
              <a:t>Intrinsic and extrinsic noise calculation</a:t>
            </a:r>
          </a:p>
        </p:txBody>
      </p:sp>
      <p:pic>
        <p:nvPicPr>
          <p:cNvPr id="3" name="Picture 2">
            <a:extLst>
              <a:ext uri="{FF2B5EF4-FFF2-40B4-BE49-F238E27FC236}">
                <a16:creationId xmlns:a16="http://schemas.microsoft.com/office/drawing/2014/main" id="{3A39F2ED-E1F6-7360-31BA-11A87A07F751}"/>
              </a:ext>
            </a:extLst>
          </p:cNvPr>
          <p:cNvPicPr>
            <a:picLocks noChangeAspect="1"/>
          </p:cNvPicPr>
          <p:nvPr/>
        </p:nvPicPr>
        <p:blipFill>
          <a:blip r:embed="rId3"/>
          <a:stretch>
            <a:fillRect/>
          </a:stretch>
        </p:blipFill>
        <p:spPr>
          <a:xfrm>
            <a:off x="603069" y="1727651"/>
            <a:ext cx="5492931" cy="4404393"/>
          </a:xfrm>
          <a:prstGeom prst="rect">
            <a:avLst/>
          </a:prstGeom>
        </p:spPr>
      </p:pic>
      <p:pic>
        <p:nvPicPr>
          <p:cNvPr id="4" name="Picture 3">
            <a:extLst>
              <a:ext uri="{FF2B5EF4-FFF2-40B4-BE49-F238E27FC236}">
                <a16:creationId xmlns:a16="http://schemas.microsoft.com/office/drawing/2014/main" id="{E5EEA8C5-341F-D00E-FC85-7F36A1EB3E70}"/>
              </a:ext>
            </a:extLst>
          </p:cNvPr>
          <p:cNvPicPr>
            <a:picLocks noChangeAspect="1"/>
          </p:cNvPicPr>
          <p:nvPr/>
        </p:nvPicPr>
        <p:blipFill>
          <a:blip r:embed="rId4"/>
          <a:stretch>
            <a:fillRect/>
          </a:stretch>
        </p:blipFill>
        <p:spPr>
          <a:xfrm>
            <a:off x="6439408" y="1842052"/>
            <a:ext cx="5350256" cy="4289992"/>
          </a:xfrm>
          <a:prstGeom prst="rect">
            <a:avLst/>
          </a:prstGeom>
        </p:spPr>
      </p:pic>
    </p:spTree>
    <p:extLst>
      <p:ext uri="{BB962C8B-B14F-4D97-AF65-F5344CB8AC3E}">
        <p14:creationId xmlns:p14="http://schemas.microsoft.com/office/powerpoint/2010/main" val="3165049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FAA1D-A5A8-71FD-9287-87E29E18E702}"/>
              </a:ext>
            </a:extLst>
          </p:cNvPr>
          <p:cNvSpPr>
            <a:spLocks noGrp="1"/>
          </p:cNvSpPr>
          <p:nvPr>
            <p:ph type="title"/>
          </p:nvPr>
        </p:nvSpPr>
        <p:spPr/>
        <p:txBody>
          <a:bodyPr/>
          <a:lstStyle/>
          <a:p>
            <a:r>
              <a:rPr lang="en-US" dirty="0"/>
              <a:t>Total noise</a:t>
            </a:r>
          </a:p>
        </p:txBody>
      </p:sp>
      <p:pic>
        <p:nvPicPr>
          <p:cNvPr id="8" name="Picture 7">
            <a:extLst>
              <a:ext uri="{FF2B5EF4-FFF2-40B4-BE49-F238E27FC236}">
                <a16:creationId xmlns:a16="http://schemas.microsoft.com/office/drawing/2014/main" id="{35ED01B2-DF24-5299-AFF7-7CC9B8D7ED45}"/>
              </a:ext>
            </a:extLst>
          </p:cNvPr>
          <p:cNvPicPr>
            <a:picLocks noChangeAspect="1"/>
          </p:cNvPicPr>
          <p:nvPr/>
        </p:nvPicPr>
        <p:blipFill>
          <a:blip r:embed="rId3"/>
          <a:stretch>
            <a:fillRect/>
          </a:stretch>
        </p:blipFill>
        <p:spPr>
          <a:xfrm>
            <a:off x="4277106" y="902208"/>
            <a:ext cx="6699738" cy="5489194"/>
          </a:xfrm>
          <a:prstGeom prst="rect">
            <a:avLst/>
          </a:prstGeom>
        </p:spPr>
      </p:pic>
    </p:spTree>
    <p:extLst>
      <p:ext uri="{BB962C8B-B14F-4D97-AF65-F5344CB8AC3E}">
        <p14:creationId xmlns:p14="http://schemas.microsoft.com/office/powerpoint/2010/main" val="395967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10906-FD9B-35CF-124C-B73285F5A24B}"/>
              </a:ext>
            </a:extLst>
          </p:cNvPr>
          <p:cNvSpPr>
            <a:spLocks noGrp="1"/>
          </p:cNvSpPr>
          <p:nvPr>
            <p:ph type="title"/>
          </p:nvPr>
        </p:nvSpPr>
        <p:spPr/>
        <p:txBody>
          <a:bodyPr/>
          <a:lstStyle/>
          <a:p>
            <a:r>
              <a:rPr lang="en-US" dirty="0"/>
              <a:t>Result</a:t>
            </a:r>
          </a:p>
        </p:txBody>
      </p:sp>
      <p:sp>
        <p:nvSpPr>
          <p:cNvPr id="3" name="Content Placeholder 2">
            <a:extLst>
              <a:ext uri="{FF2B5EF4-FFF2-40B4-BE49-F238E27FC236}">
                <a16:creationId xmlns:a16="http://schemas.microsoft.com/office/drawing/2014/main" id="{AD425371-0F88-A18D-85E9-F8FD861211FE}"/>
              </a:ext>
            </a:extLst>
          </p:cNvPr>
          <p:cNvSpPr>
            <a:spLocks noGrp="1"/>
          </p:cNvSpPr>
          <p:nvPr>
            <p:ph idx="1"/>
          </p:nvPr>
        </p:nvSpPr>
        <p:spPr/>
        <p:txBody>
          <a:bodyPr>
            <a:normAutofit/>
          </a:bodyPr>
          <a:lstStyle/>
          <a:p>
            <a:pPr marL="0" indent="0">
              <a:buNone/>
            </a:pPr>
            <a:r>
              <a:rPr lang="en-US" dirty="0">
                <a:solidFill>
                  <a:srgbClr val="000000"/>
                </a:solidFill>
                <a:latin typeface="Calibri" panose="020F0502020204030204" pitchFamily="34" charset="0"/>
              </a:rPr>
              <a:t>Hypothesis: </a:t>
            </a:r>
          </a:p>
          <a:p>
            <a:pPr>
              <a:buFontTx/>
              <a:buChar char="-"/>
            </a:pPr>
            <a:r>
              <a:rPr lang="en-US" dirty="0"/>
              <a:t>Since extrinsic noise can be affected by access to oxygen and nutrients, there should be an increase in extrinsic noise as you progress towards the center.</a:t>
            </a:r>
            <a:endParaRPr lang="en-US" sz="2800" b="0" i="0" u="none" strike="noStrike" dirty="0">
              <a:solidFill>
                <a:srgbClr val="000000"/>
              </a:solidFill>
              <a:effectLst/>
              <a:latin typeface="Calibri" panose="020F0502020204030204" pitchFamily="34" charset="0"/>
            </a:endParaRPr>
          </a:p>
          <a:p>
            <a:endParaRPr lang="en-US" dirty="0"/>
          </a:p>
        </p:txBody>
      </p:sp>
    </p:spTree>
    <p:extLst>
      <p:ext uri="{BB962C8B-B14F-4D97-AF65-F5344CB8AC3E}">
        <p14:creationId xmlns:p14="http://schemas.microsoft.com/office/powerpoint/2010/main" val="2008859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DF249-A71A-5818-6ED7-2F48A624C8E4}"/>
              </a:ext>
            </a:extLst>
          </p:cNvPr>
          <p:cNvSpPr>
            <a:spLocks noGrp="1"/>
          </p:cNvSpPr>
          <p:nvPr>
            <p:ph type="title"/>
          </p:nvPr>
        </p:nvSpPr>
        <p:spPr/>
        <p:txBody>
          <a:bodyPr>
            <a:normAutofit/>
          </a:bodyPr>
          <a:lstStyle/>
          <a:p>
            <a:r>
              <a:rPr lang="en-US" dirty="0"/>
              <a:t>Trends in extrinsic noise throughout the spheroid</a:t>
            </a:r>
          </a:p>
        </p:txBody>
      </p:sp>
      <p:sp>
        <p:nvSpPr>
          <p:cNvPr id="7" name="TextBox 6">
            <a:extLst>
              <a:ext uri="{FF2B5EF4-FFF2-40B4-BE49-F238E27FC236}">
                <a16:creationId xmlns:a16="http://schemas.microsoft.com/office/drawing/2014/main" id="{79BFEE98-20C6-5D21-C3E1-7411A7F08607}"/>
              </a:ext>
            </a:extLst>
          </p:cNvPr>
          <p:cNvSpPr txBox="1"/>
          <p:nvPr/>
        </p:nvSpPr>
        <p:spPr>
          <a:xfrm>
            <a:off x="449704" y="2368445"/>
            <a:ext cx="4452080" cy="1508105"/>
          </a:xfrm>
          <a:prstGeom prst="rect">
            <a:avLst/>
          </a:prstGeom>
          <a:noFill/>
        </p:spPr>
        <p:txBody>
          <a:bodyPr wrap="square" rtlCol="0">
            <a:spAutoFit/>
          </a:bodyPr>
          <a:lstStyle/>
          <a:p>
            <a:pPr marL="342900" indent="-342900">
              <a:buFontTx/>
              <a:buChar char="-"/>
            </a:pPr>
            <a:r>
              <a:rPr lang="en-US" sz="2300" dirty="0"/>
              <a:t>The extrinsic noise increases as it progresses towards the middle and increases to a peak in the middle</a:t>
            </a:r>
          </a:p>
          <a:p>
            <a:pPr marL="342900" indent="-342900">
              <a:buFontTx/>
              <a:buChar char="-"/>
            </a:pPr>
            <a:endParaRPr lang="en-US" sz="2300" dirty="0"/>
          </a:p>
        </p:txBody>
      </p:sp>
      <p:pic>
        <p:nvPicPr>
          <p:cNvPr id="8" name="Picture 7">
            <a:extLst>
              <a:ext uri="{FF2B5EF4-FFF2-40B4-BE49-F238E27FC236}">
                <a16:creationId xmlns:a16="http://schemas.microsoft.com/office/drawing/2014/main" id="{E0BA5C28-B66D-B40D-517A-9E9D6EA60134}"/>
              </a:ext>
            </a:extLst>
          </p:cNvPr>
          <p:cNvPicPr>
            <a:picLocks noChangeAspect="1"/>
          </p:cNvPicPr>
          <p:nvPr/>
        </p:nvPicPr>
        <p:blipFill>
          <a:blip r:embed="rId2"/>
          <a:stretch>
            <a:fillRect/>
          </a:stretch>
        </p:blipFill>
        <p:spPr>
          <a:xfrm>
            <a:off x="5878576" y="1731554"/>
            <a:ext cx="5350256" cy="4289992"/>
          </a:xfrm>
          <a:prstGeom prst="rect">
            <a:avLst/>
          </a:prstGeom>
        </p:spPr>
      </p:pic>
    </p:spTree>
    <p:extLst>
      <p:ext uri="{BB962C8B-B14F-4D97-AF65-F5344CB8AC3E}">
        <p14:creationId xmlns:p14="http://schemas.microsoft.com/office/powerpoint/2010/main" val="3583347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C786F-757B-E935-19D8-63E512FC1670}"/>
              </a:ext>
            </a:extLst>
          </p:cNvPr>
          <p:cNvSpPr>
            <a:spLocks noGrp="1"/>
          </p:cNvSpPr>
          <p:nvPr>
            <p:ph type="title"/>
          </p:nvPr>
        </p:nvSpPr>
        <p:spPr/>
        <p:txBody>
          <a:bodyPr/>
          <a:lstStyle/>
          <a:p>
            <a:r>
              <a:rPr lang="en-US" b="0" i="0" u="none" strike="noStrike">
                <a:solidFill>
                  <a:srgbClr val="000000"/>
                </a:solidFill>
                <a:effectLst/>
                <a:latin typeface="Calibri" panose="020F0502020204030204" pitchFamily="34" charset="0"/>
              </a:rPr>
              <a:t>Limitations:</a:t>
            </a:r>
            <a:br>
              <a:rPr lang="en-US" b="0" i="0" u="none" strike="noStrike">
                <a:solidFill>
                  <a:srgbClr val="000000"/>
                </a:solidFill>
                <a:effectLst/>
                <a:latin typeface="Calibri" panose="020F0502020204030204" pitchFamily="34" charset="0"/>
              </a:rPr>
            </a:br>
            <a:endParaRPr lang="en-US" dirty="0"/>
          </a:p>
        </p:txBody>
      </p:sp>
      <p:sp>
        <p:nvSpPr>
          <p:cNvPr id="7" name="TextBox 6">
            <a:extLst>
              <a:ext uri="{FF2B5EF4-FFF2-40B4-BE49-F238E27FC236}">
                <a16:creationId xmlns:a16="http://schemas.microsoft.com/office/drawing/2014/main" id="{B76EE60E-7BFE-ACDE-C09F-414B8FCEECBD}"/>
              </a:ext>
            </a:extLst>
          </p:cNvPr>
          <p:cNvSpPr txBox="1"/>
          <p:nvPr/>
        </p:nvSpPr>
        <p:spPr>
          <a:xfrm>
            <a:off x="670560" y="1544320"/>
            <a:ext cx="2885440" cy="2031325"/>
          </a:xfrm>
          <a:prstGeom prst="rect">
            <a:avLst/>
          </a:prstGeom>
          <a:noFill/>
        </p:spPr>
        <p:txBody>
          <a:bodyPr wrap="square" rtlCol="0">
            <a:spAutoFit/>
          </a:bodyPr>
          <a:lstStyle/>
          <a:p>
            <a:r>
              <a:rPr lang="en-US" dirty="0">
                <a:solidFill>
                  <a:srgbClr val="000000"/>
                </a:solidFill>
                <a:latin typeface="Calibri" panose="020F0502020204030204" pitchFamily="34" charset="0"/>
              </a:rPr>
              <a:t>Segmentation quality varies based on CFP channel. If some part of the mKate2 segmentation is better, this information isn’t taken advantage of.</a:t>
            </a:r>
            <a:endParaRPr lang="en-US" b="0" i="0" u="none" strike="noStrike" dirty="0">
              <a:solidFill>
                <a:srgbClr val="000000"/>
              </a:solidFill>
              <a:effectLst/>
              <a:latin typeface="Calibri" panose="020F0502020204030204" pitchFamily="34" charset="0"/>
            </a:endParaRPr>
          </a:p>
          <a:p>
            <a:endParaRPr lang="en-US" dirty="0"/>
          </a:p>
        </p:txBody>
      </p:sp>
      <p:pic>
        <p:nvPicPr>
          <p:cNvPr id="9" name="Picture 8">
            <a:extLst>
              <a:ext uri="{FF2B5EF4-FFF2-40B4-BE49-F238E27FC236}">
                <a16:creationId xmlns:a16="http://schemas.microsoft.com/office/drawing/2014/main" id="{18D5565B-3107-DEC9-1520-6D7B8A671E83}"/>
              </a:ext>
            </a:extLst>
          </p:cNvPr>
          <p:cNvPicPr>
            <a:picLocks noChangeAspect="1"/>
          </p:cNvPicPr>
          <p:nvPr/>
        </p:nvPicPr>
        <p:blipFill>
          <a:blip r:embed="rId3"/>
          <a:stretch>
            <a:fillRect/>
          </a:stretch>
        </p:blipFill>
        <p:spPr>
          <a:xfrm>
            <a:off x="4606544" y="635899"/>
            <a:ext cx="6747256" cy="5586202"/>
          </a:xfrm>
          <a:prstGeom prst="rect">
            <a:avLst/>
          </a:prstGeom>
        </p:spPr>
      </p:pic>
    </p:spTree>
    <p:extLst>
      <p:ext uri="{BB962C8B-B14F-4D97-AF65-F5344CB8AC3E}">
        <p14:creationId xmlns:p14="http://schemas.microsoft.com/office/powerpoint/2010/main" val="3374294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7A978-4623-7BCC-09D0-EAE0712201EA}"/>
              </a:ext>
            </a:extLst>
          </p:cNvPr>
          <p:cNvSpPr>
            <a:spLocks noGrp="1"/>
          </p:cNvSpPr>
          <p:nvPr>
            <p:ph type="title"/>
          </p:nvPr>
        </p:nvSpPr>
        <p:spPr/>
        <p:txBody>
          <a:bodyPr/>
          <a:lstStyle/>
          <a:p>
            <a:r>
              <a:rPr lang="en-US" dirty="0"/>
              <a:t>Example of poor segmentation </a:t>
            </a:r>
          </a:p>
        </p:txBody>
      </p:sp>
      <p:pic>
        <p:nvPicPr>
          <p:cNvPr id="4" name="Content Placeholder 3">
            <a:extLst>
              <a:ext uri="{FF2B5EF4-FFF2-40B4-BE49-F238E27FC236}">
                <a16:creationId xmlns:a16="http://schemas.microsoft.com/office/drawing/2014/main" id="{471A5BCC-134D-74D8-409C-F76792E61A49}"/>
              </a:ext>
            </a:extLst>
          </p:cNvPr>
          <p:cNvPicPr>
            <a:picLocks noGrp="1" noChangeAspect="1"/>
          </p:cNvPicPr>
          <p:nvPr>
            <p:ph idx="1"/>
          </p:nvPr>
        </p:nvPicPr>
        <p:blipFill>
          <a:blip r:embed="rId2"/>
          <a:stretch>
            <a:fillRect/>
          </a:stretch>
        </p:blipFill>
        <p:spPr>
          <a:xfrm>
            <a:off x="3436600" y="1453172"/>
            <a:ext cx="8298200" cy="4895241"/>
          </a:xfrm>
          <a:prstGeom prst="rect">
            <a:avLst/>
          </a:prstGeom>
        </p:spPr>
      </p:pic>
      <p:sp>
        <p:nvSpPr>
          <p:cNvPr id="5" name="TextBox 4">
            <a:extLst>
              <a:ext uri="{FF2B5EF4-FFF2-40B4-BE49-F238E27FC236}">
                <a16:creationId xmlns:a16="http://schemas.microsoft.com/office/drawing/2014/main" id="{AAB8F99B-37F2-1741-3F3C-2941BE982569}"/>
              </a:ext>
            </a:extLst>
          </p:cNvPr>
          <p:cNvSpPr txBox="1"/>
          <p:nvPr/>
        </p:nvSpPr>
        <p:spPr>
          <a:xfrm>
            <a:off x="254000" y="1690688"/>
            <a:ext cx="2801600" cy="923330"/>
          </a:xfrm>
          <a:prstGeom prst="rect">
            <a:avLst/>
          </a:prstGeom>
          <a:noFill/>
        </p:spPr>
        <p:txBody>
          <a:bodyPr wrap="square" rtlCol="0">
            <a:spAutoFit/>
          </a:bodyPr>
          <a:lstStyle/>
          <a:p>
            <a:r>
              <a:rPr lang="en-US" dirty="0"/>
              <a:t>Possible Extension:</a:t>
            </a:r>
          </a:p>
          <a:p>
            <a:r>
              <a:rPr lang="en-US" dirty="0"/>
              <a:t>Maximum disjoint set of segmentations</a:t>
            </a:r>
          </a:p>
        </p:txBody>
      </p:sp>
    </p:spTree>
    <p:extLst>
      <p:ext uri="{BB962C8B-B14F-4D97-AF65-F5344CB8AC3E}">
        <p14:creationId xmlns:p14="http://schemas.microsoft.com/office/powerpoint/2010/main" val="4059298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5B01F-A85F-D687-F722-15A241954198}"/>
              </a:ext>
            </a:extLst>
          </p:cNvPr>
          <p:cNvSpPr>
            <a:spLocks noGrp="1"/>
          </p:cNvSpPr>
          <p:nvPr>
            <p:ph type="title"/>
          </p:nvPr>
        </p:nvSpPr>
        <p:spPr/>
        <p:txBody>
          <a:bodyPr/>
          <a:lstStyle/>
          <a:p>
            <a:r>
              <a:rPr lang="en-US" dirty="0"/>
              <a:t>Example of segmentation on 2D cell line</a:t>
            </a:r>
          </a:p>
        </p:txBody>
      </p:sp>
      <p:pic>
        <p:nvPicPr>
          <p:cNvPr id="4" name="Picture 3">
            <a:extLst>
              <a:ext uri="{FF2B5EF4-FFF2-40B4-BE49-F238E27FC236}">
                <a16:creationId xmlns:a16="http://schemas.microsoft.com/office/drawing/2014/main" id="{4C00165B-FBB2-7037-C012-133E1F0B5B42}"/>
              </a:ext>
            </a:extLst>
          </p:cNvPr>
          <p:cNvPicPr>
            <a:picLocks noChangeAspect="1"/>
          </p:cNvPicPr>
          <p:nvPr/>
        </p:nvPicPr>
        <p:blipFill rotWithShape="1">
          <a:blip r:embed="rId2"/>
          <a:srcRect t="1297"/>
          <a:stretch/>
        </p:blipFill>
        <p:spPr>
          <a:xfrm>
            <a:off x="5815584" y="1365504"/>
            <a:ext cx="5404104" cy="5334000"/>
          </a:xfrm>
          <a:prstGeom prst="rect">
            <a:avLst/>
          </a:prstGeom>
        </p:spPr>
      </p:pic>
      <p:sp>
        <p:nvSpPr>
          <p:cNvPr id="5" name="TextBox 4">
            <a:extLst>
              <a:ext uri="{FF2B5EF4-FFF2-40B4-BE49-F238E27FC236}">
                <a16:creationId xmlns:a16="http://schemas.microsoft.com/office/drawing/2014/main" id="{B17E9BF0-CC92-A0D5-7904-F68C780D5EE7}"/>
              </a:ext>
            </a:extLst>
          </p:cNvPr>
          <p:cNvSpPr txBox="1"/>
          <p:nvPr/>
        </p:nvSpPr>
        <p:spPr>
          <a:xfrm>
            <a:off x="1167385" y="1686688"/>
            <a:ext cx="2855976" cy="923330"/>
          </a:xfrm>
          <a:prstGeom prst="rect">
            <a:avLst/>
          </a:prstGeom>
          <a:noFill/>
        </p:spPr>
        <p:txBody>
          <a:bodyPr wrap="square" rtlCol="0">
            <a:spAutoFit/>
          </a:bodyPr>
          <a:lstStyle/>
          <a:p>
            <a:r>
              <a:rPr lang="en-US" dirty="0"/>
              <a:t>Note: </a:t>
            </a:r>
          </a:p>
          <a:p>
            <a:r>
              <a:rPr lang="en-US" dirty="0"/>
              <a:t>One channel must be DIC for the segmentation to work</a:t>
            </a:r>
          </a:p>
        </p:txBody>
      </p:sp>
    </p:spTree>
    <p:extLst>
      <p:ext uri="{BB962C8B-B14F-4D97-AF65-F5344CB8AC3E}">
        <p14:creationId xmlns:p14="http://schemas.microsoft.com/office/powerpoint/2010/main" val="66990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93910-B39D-539E-9766-5FADEBE1E578}"/>
              </a:ext>
            </a:extLst>
          </p:cNvPr>
          <p:cNvSpPr>
            <a:spLocks noGrp="1"/>
          </p:cNvSpPr>
          <p:nvPr>
            <p:ph type="title"/>
          </p:nvPr>
        </p:nvSpPr>
        <p:spPr/>
        <p:txBody>
          <a:bodyPr/>
          <a:lstStyle/>
          <a:p>
            <a:r>
              <a:rPr lang="en-US" dirty="0"/>
              <a:t>CV of expression vs Frame</a:t>
            </a:r>
          </a:p>
        </p:txBody>
      </p:sp>
      <p:pic>
        <p:nvPicPr>
          <p:cNvPr id="5" name="Picture 4">
            <a:extLst>
              <a:ext uri="{FF2B5EF4-FFF2-40B4-BE49-F238E27FC236}">
                <a16:creationId xmlns:a16="http://schemas.microsoft.com/office/drawing/2014/main" id="{8082B67F-30C2-2E2B-1950-E872D27778AB}"/>
              </a:ext>
            </a:extLst>
          </p:cNvPr>
          <p:cNvPicPr>
            <a:picLocks noChangeAspect="1"/>
          </p:cNvPicPr>
          <p:nvPr/>
        </p:nvPicPr>
        <p:blipFill>
          <a:blip r:embed="rId3"/>
          <a:stretch>
            <a:fillRect/>
          </a:stretch>
        </p:blipFill>
        <p:spPr>
          <a:xfrm>
            <a:off x="692485" y="2100979"/>
            <a:ext cx="4937050" cy="3958671"/>
          </a:xfrm>
          <a:prstGeom prst="rect">
            <a:avLst/>
          </a:prstGeom>
        </p:spPr>
      </p:pic>
      <p:pic>
        <p:nvPicPr>
          <p:cNvPr id="6" name="Picture 5">
            <a:extLst>
              <a:ext uri="{FF2B5EF4-FFF2-40B4-BE49-F238E27FC236}">
                <a16:creationId xmlns:a16="http://schemas.microsoft.com/office/drawing/2014/main" id="{835997E7-206E-6FF9-10B6-0ACC5CBD62C1}"/>
              </a:ext>
            </a:extLst>
          </p:cNvPr>
          <p:cNvPicPr>
            <a:picLocks noChangeAspect="1"/>
          </p:cNvPicPr>
          <p:nvPr/>
        </p:nvPicPr>
        <p:blipFill>
          <a:blip r:embed="rId4"/>
          <a:stretch>
            <a:fillRect/>
          </a:stretch>
        </p:blipFill>
        <p:spPr>
          <a:xfrm>
            <a:off x="5962316" y="2100978"/>
            <a:ext cx="4937050" cy="3958671"/>
          </a:xfrm>
          <a:prstGeom prst="rect">
            <a:avLst/>
          </a:prstGeom>
        </p:spPr>
      </p:pic>
    </p:spTree>
    <p:extLst>
      <p:ext uri="{BB962C8B-B14F-4D97-AF65-F5344CB8AC3E}">
        <p14:creationId xmlns:p14="http://schemas.microsoft.com/office/powerpoint/2010/main" val="3925447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95556-5DD0-AABC-995E-BF8580998212}"/>
              </a:ext>
            </a:extLst>
          </p:cNvPr>
          <p:cNvSpPr>
            <a:spLocks noGrp="1"/>
          </p:cNvSpPr>
          <p:nvPr>
            <p:ph type="title"/>
          </p:nvPr>
        </p:nvSpPr>
        <p:spPr/>
        <p:txBody>
          <a:bodyPr/>
          <a:lstStyle/>
          <a:p>
            <a:r>
              <a:rPr lang="en-US" dirty="0"/>
              <a:t>Spheroid data</a:t>
            </a:r>
          </a:p>
        </p:txBody>
      </p:sp>
      <p:pic>
        <p:nvPicPr>
          <p:cNvPr id="4" name="Content Placeholder 3">
            <a:extLst>
              <a:ext uri="{FF2B5EF4-FFF2-40B4-BE49-F238E27FC236}">
                <a16:creationId xmlns:a16="http://schemas.microsoft.com/office/drawing/2014/main" id="{0790E8D6-BD88-5440-0BA4-D38B7E38026C}"/>
              </a:ext>
            </a:extLst>
          </p:cNvPr>
          <p:cNvPicPr>
            <a:picLocks noGrp="1" noChangeAspect="1"/>
          </p:cNvPicPr>
          <p:nvPr>
            <p:ph idx="1"/>
          </p:nvPr>
        </p:nvPicPr>
        <p:blipFill>
          <a:blip r:embed="rId4"/>
          <a:stretch>
            <a:fillRect/>
          </a:stretch>
        </p:blipFill>
        <p:spPr>
          <a:xfrm>
            <a:off x="6308664" y="1690496"/>
            <a:ext cx="4036777" cy="3359868"/>
          </a:xfrm>
          <a:prstGeom prst="rect">
            <a:avLst/>
          </a:prstGeom>
        </p:spPr>
      </p:pic>
      <p:pic>
        <p:nvPicPr>
          <p:cNvPr id="7" name="Projections of 34a-dbl_0002">
            <a:hlinkClick r:id="" action="ppaction://media"/>
            <a:extLst>
              <a:ext uri="{FF2B5EF4-FFF2-40B4-BE49-F238E27FC236}">
                <a16:creationId xmlns:a16="http://schemas.microsoft.com/office/drawing/2014/main" id="{F353B618-B2AE-32A8-7410-B5604F83C5A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28940" y="1650780"/>
            <a:ext cx="4036778" cy="3399392"/>
          </a:xfrm>
          <a:prstGeom prst="rect">
            <a:avLst/>
          </a:prstGeom>
        </p:spPr>
      </p:pic>
      <p:sp>
        <p:nvSpPr>
          <p:cNvPr id="3" name="TextBox 2">
            <a:extLst>
              <a:ext uri="{FF2B5EF4-FFF2-40B4-BE49-F238E27FC236}">
                <a16:creationId xmlns:a16="http://schemas.microsoft.com/office/drawing/2014/main" id="{15D79ADF-9C84-9C73-5F1A-FF23FF1FB6D9}"/>
              </a:ext>
            </a:extLst>
          </p:cNvPr>
          <p:cNvSpPr txBox="1"/>
          <p:nvPr/>
        </p:nvSpPr>
        <p:spPr>
          <a:xfrm>
            <a:off x="1845578" y="5207220"/>
            <a:ext cx="4358629" cy="1200329"/>
          </a:xfrm>
          <a:prstGeom prst="rect">
            <a:avLst/>
          </a:prstGeom>
          <a:noFill/>
        </p:spPr>
        <p:txBody>
          <a:bodyPr wrap="none" rtlCol="0">
            <a:spAutoFit/>
          </a:bodyPr>
          <a:lstStyle/>
          <a:p>
            <a:pPr marL="285750" indent="-285750">
              <a:buFont typeface="Arial" panose="020B0604020202020204" pitchFamily="34" charset="0"/>
              <a:buChar char="•"/>
            </a:pPr>
            <a:r>
              <a:rPr lang="en-US" dirty="0"/>
              <a:t>Slices: 115</a:t>
            </a:r>
          </a:p>
          <a:p>
            <a:pPr marL="742950" lvl="1" indent="-285750">
              <a:buFont typeface="Arial" panose="020B0604020202020204" pitchFamily="34" charset="0"/>
              <a:buChar char="•"/>
            </a:pPr>
            <a:r>
              <a:rPr lang="en-US" dirty="0"/>
              <a:t>Analysis on 12-100</a:t>
            </a:r>
          </a:p>
          <a:p>
            <a:pPr marL="285750" indent="-285750">
              <a:buFont typeface="Arial" panose="020B0604020202020204" pitchFamily="34" charset="0"/>
              <a:buChar char="•"/>
            </a:pPr>
            <a:r>
              <a:rPr lang="en-US" dirty="0"/>
              <a:t>Fluorescence of cell line: CFP and mKate2</a:t>
            </a:r>
          </a:p>
          <a:p>
            <a:pPr marL="285750" indent="-285750">
              <a:buFont typeface="Arial" panose="020B0604020202020204" pitchFamily="34" charset="0"/>
              <a:buChar char="•"/>
            </a:pPr>
            <a:r>
              <a:rPr lang="en-US" dirty="0"/>
              <a:t>What was used:__</a:t>
            </a:r>
          </a:p>
        </p:txBody>
      </p:sp>
    </p:spTree>
    <p:extLst>
      <p:ext uri="{BB962C8B-B14F-4D97-AF65-F5344CB8AC3E}">
        <p14:creationId xmlns:p14="http://schemas.microsoft.com/office/powerpoint/2010/main" val="1073762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5F77-F8E0-8723-DC3F-959F3A3E108C}"/>
              </a:ext>
            </a:extLst>
          </p:cNvPr>
          <p:cNvSpPr>
            <a:spLocks noGrp="1"/>
          </p:cNvSpPr>
          <p:nvPr>
            <p:ph type="title"/>
          </p:nvPr>
        </p:nvSpPr>
        <p:spPr/>
        <p:txBody>
          <a:bodyPr/>
          <a:lstStyle/>
          <a:p>
            <a:r>
              <a:rPr lang="en-US" dirty="0"/>
              <a:t>Goal / hypothesis</a:t>
            </a:r>
          </a:p>
        </p:txBody>
      </p:sp>
      <p:sp>
        <p:nvSpPr>
          <p:cNvPr id="3" name="Content Placeholder 2">
            <a:extLst>
              <a:ext uri="{FF2B5EF4-FFF2-40B4-BE49-F238E27FC236}">
                <a16:creationId xmlns:a16="http://schemas.microsoft.com/office/drawing/2014/main" id="{DC80CED8-D1C3-D5AC-7860-82E27B23EA3F}"/>
              </a:ext>
            </a:extLst>
          </p:cNvPr>
          <p:cNvSpPr>
            <a:spLocks noGrp="1"/>
          </p:cNvSpPr>
          <p:nvPr>
            <p:ph idx="1"/>
          </p:nvPr>
        </p:nvSpPr>
        <p:spPr/>
        <p:txBody>
          <a:bodyPr>
            <a:normAutofit fontScale="92500" lnSpcReduction="20000"/>
          </a:bodyPr>
          <a:lstStyle/>
          <a:p>
            <a:pPr marL="0" indent="0">
              <a:buNone/>
            </a:pPr>
            <a:r>
              <a:rPr lang="en-US" dirty="0"/>
              <a:t>Decompose total noise into extrinsic and intrinsic noise in a segmented fluorescence image of the spheroid</a:t>
            </a:r>
          </a:p>
          <a:p>
            <a:pPr marL="0" indent="0">
              <a:buNone/>
            </a:pPr>
            <a:endParaRPr lang="en-US" dirty="0"/>
          </a:p>
          <a:p>
            <a:pPr marL="0" indent="0">
              <a:buNone/>
            </a:pPr>
            <a:r>
              <a:rPr lang="en-US" dirty="0"/>
              <a:t>Hypotheses: </a:t>
            </a:r>
          </a:p>
          <a:p>
            <a:pPr>
              <a:buFontTx/>
              <a:buChar char="-"/>
            </a:pPr>
            <a:r>
              <a:rPr lang="en-US" dirty="0"/>
              <a:t>Cells in the outer layer of the spheroid are different than those in the inner layer in terms to their access to oxygen and nutrients.</a:t>
            </a:r>
          </a:p>
          <a:p>
            <a:pPr>
              <a:buFontTx/>
              <a:buChar char="-"/>
            </a:pPr>
            <a:r>
              <a:rPr lang="en-US" dirty="0"/>
              <a:t>Slices from the very top and bottom of the spheroid should consist mainly of cells from the outer layer. </a:t>
            </a:r>
          </a:p>
          <a:p>
            <a:pPr>
              <a:buFontTx/>
              <a:buChar char="-"/>
            </a:pPr>
            <a:r>
              <a:rPr lang="en-US" dirty="0"/>
              <a:t>Since extrinsic noise can be affected by access to oxygen and nutrients, there should be an increase in extrinsic noise as you progress towards the center.</a:t>
            </a:r>
          </a:p>
          <a:p>
            <a:pPr>
              <a:buFontTx/>
              <a:buChar char="-"/>
            </a:pPr>
            <a:r>
              <a:rPr lang="en-US" dirty="0"/>
              <a:t>Intrinsic noise should not change</a:t>
            </a:r>
          </a:p>
        </p:txBody>
      </p:sp>
    </p:spTree>
    <p:extLst>
      <p:ext uri="{BB962C8B-B14F-4D97-AF65-F5344CB8AC3E}">
        <p14:creationId xmlns:p14="http://schemas.microsoft.com/office/powerpoint/2010/main" val="3815120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10615-E9E6-7967-22D5-229AC59308DB}"/>
              </a:ext>
            </a:extLst>
          </p:cNvPr>
          <p:cNvSpPr>
            <a:spLocks noGrp="1"/>
          </p:cNvSpPr>
          <p:nvPr>
            <p:ph type="title"/>
          </p:nvPr>
        </p:nvSpPr>
        <p:spPr/>
        <p:txBody>
          <a:bodyPr/>
          <a:lstStyle/>
          <a:p>
            <a:r>
              <a:rPr lang="en-US" dirty="0"/>
              <a:t>Process overview</a:t>
            </a:r>
          </a:p>
        </p:txBody>
      </p:sp>
      <p:graphicFrame>
        <p:nvGraphicFramePr>
          <p:cNvPr id="4" name="Content Placeholder 3">
            <a:extLst>
              <a:ext uri="{FF2B5EF4-FFF2-40B4-BE49-F238E27FC236}">
                <a16:creationId xmlns:a16="http://schemas.microsoft.com/office/drawing/2014/main" id="{D5BA8B89-E770-20AF-F2AA-F5F19C19D1BD}"/>
              </a:ext>
            </a:extLst>
          </p:cNvPr>
          <p:cNvGraphicFramePr>
            <a:graphicFrameLocks noGrp="1"/>
          </p:cNvGraphicFramePr>
          <p:nvPr>
            <p:ph idx="1"/>
            <p:extLst>
              <p:ext uri="{D42A27DB-BD31-4B8C-83A1-F6EECF244321}">
                <p14:modId xmlns:p14="http://schemas.microsoft.com/office/powerpoint/2010/main" val="968143892"/>
              </p:ext>
            </p:extLst>
          </p:nvPr>
        </p:nvGraphicFramePr>
        <p:xfrm>
          <a:off x="838200" y="2103539"/>
          <a:ext cx="10515600" cy="1419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217FCC23-F137-799E-E5B1-82D324F04C70}"/>
              </a:ext>
            </a:extLst>
          </p:cNvPr>
          <p:cNvPicPr>
            <a:picLocks noChangeAspect="1"/>
          </p:cNvPicPr>
          <p:nvPr/>
        </p:nvPicPr>
        <p:blipFill>
          <a:blip r:embed="rId7"/>
          <a:stretch>
            <a:fillRect/>
          </a:stretch>
        </p:blipFill>
        <p:spPr>
          <a:xfrm>
            <a:off x="993820" y="3689882"/>
            <a:ext cx="1663700" cy="1663700"/>
          </a:xfrm>
          <a:prstGeom prst="rect">
            <a:avLst/>
          </a:prstGeom>
        </p:spPr>
      </p:pic>
      <p:pic>
        <p:nvPicPr>
          <p:cNvPr id="6" name="Picture 5">
            <a:extLst>
              <a:ext uri="{FF2B5EF4-FFF2-40B4-BE49-F238E27FC236}">
                <a16:creationId xmlns:a16="http://schemas.microsoft.com/office/drawing/2014/main" id="{6BA9BC8E-6ED9-D71F-1909-63C0D5DABF51}"/>
              </a:ext>
            </a:extLst>
          </p:cNvPr>
          <p:cNvPicPr>
            <a:picLocks noChangeAspect="1"/>
          </p:cNvPicPr>
          <p:nvPr/>
        </p:nvPicPr>
        <p:blipFill rotWithShape="1">
          <a:blip r:embed="rId8"/>
          <a:srcRect l="7756"/>
          <a:stretch/>
        </p:blipFill>
        <p:spPr>
          <a:xfrm>
            <a:off x="6620529" y="3689882"/>
            <a:ext cx="1663700" cy="1617485"/>
          </a:xfrm>
          <a:prstGeom prst="rect">
            <a:avLst/>
          </a:prstGeom>
        </p:spPr>
      </p:pic>
      <p:pic>
        <p:nvPicPr>
          <p:cNvPr id="3" name="Picture 2">
            <a:extLst>
              <a:ext uri="{FF2B5EF4-FFF2-40B4-BE49-F238E27FC236}">
                <a16:creationId xmlns:a16="http://schemas.microsoft.com/office/drawing/2014/main" id="{0A3FFFF6-1CE1-6DAA-DE9B-6FD13E7443C5}"/>
              </a:ext>
            </a:extLst>
          </p:cNvPr>
          <p:cNvPicPr>
            <a:picLocks noChangeAspect="1"/>
          </p:cNvPicPr>
          <p:nvPr/>
        </p:nvPicPr>
        <p:blipFill>
          <a:blip r:embed="rId9"/>
          <a:stretch>
            <a:fillRect/>
          </a:stretch>
        </p:blipFill>
        <p:spPr>
          <a:xfrm flipH="1">
            <a:off x="3355338" y="3936227"/>
            <a:ext cx="2567373" cy="1045083"/>
          </a:xfrm>
          <a:prstGeom prst="rect">
            <a:avLst/>
          </a:prstGeom>
        </p:spPr>
      </p:pic>
      <p:pic>
        <p:nvPicPr>
          <p:cNvPr id="7" name="Picture 6">
            <a:extLst>
              <a:ext uri="{FF2B5EF4-FFF2-40B4-BE49-F238E27FC236}">
                <a16:creationId xmlns:a16="http://schemas.microsoft.com/office/drawing/2014/main" id="{7288B549-A7FD-4ACD-FBAD-B591A6913D34}"/>
              </a:ext>
            </a:extLst>
          </p:cNvPr>
          <p:cNvPicPr>
            <a:picLocks noChangeAspect="1"/>
          </p:cNvPicPr>
          <p:nvPr/>
        </p:nvPicPr>
        <p:blipFill>
          <a:blip r:embed="rId10"/>
          <a:stretch>
            <a:fillRect/>
          </a:stretch>
        </p:blipFill>
        <p:spPr>
          <a:xfrm>
            <a:off x="9434256" y="3579900"/>
            <a:ext cx="1919544" cy="1773682"/>
          </a:xfrm>
          <a:prstGeom prst="rect">
            <a:avLst/>
          </a:prstGeom>
        </p:spPr>
      </p:pic>
    </p:spTree>
    <p:extLst>
      <p:ext uri="{BB962C8B-B14F-4D97-AF65-F5344CB8AC3E}">
        <p14:creationId xmlns:p14="http://schemas.microsoft.com/office/powerpoint/2010/main" val="4181271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A370F-906C-4604-0ABE-5099F2F7DB9B}"/>
              </a:ext>
            </a:extLst>
          </p:cNvPr>
          <p:cNvSpPr>
            <a:spLocks noGrp="1"/>
          </p:cNvSpPr>
          <p:nvPr>
            <p:ph type="title"/>
          </p:nvPr>
        </p:nvSpPr>
        <p:spPr/>
        <p:txBody>
          <a:bodyPr/>
          <a:lstStyle/>
          <a:p>
            <a:r>
              <a:rPr lang="en-US" dirty="0"/>
              <a:t>1. Segment</a:t>
            </a:r>
          </a:p>
        </p:txBody>
      </p:sp>
      <p:sp>
        <p:nvSpPr>
          <p:cNvPr id="3" name="Content Placeholder 2">
            <a:extLst>
              <a:ext uri="{FF2B5EF4-FFF2-40B4-BE49-F238E27FC236}">
                <a16:creationId xmlns:a16="http://schemas.microsoft.com/office/drawing/2014/main" id="{3F378194-77A4-D77D-A031-3C0F25419338}"/>
              </a:ext>
            </a:extLst>
          </p:cNvPr>
          <p:cNvSpPr>
            <a:spLocks noGrp="1"/>
          </p:cNvSpPr>
          <p:nvPr>
            <p:ph idx="1"/>
          </p:nvPr>
        </p:nvSpPr>
        <p:spPr/>
        <p:txBody>
          <a:bodyPr/>
          <a:lstStyle/>
          <a:p>
            <a:r>
              <a:rPr lang="en-US" dirty="0" err="1"/>
              <a:t>Cellpose</a:t>
            </a:r>
            <a:r>
              <a:rPr lang="en-US" dirty="0"/>
              <a:t> algorithm (Stringer et al. Nature Methods 2021)</a:t>
            </a:r>
          </a:p>
          <a:p>
            <a:pPr lvl="1"/>
            <a:r>
              <a:rPr lang="en-US" dirty="0"/>
              <a:t>Outputs the boundaries of different cells</a:t>
            </a:r>
          </a:p>
          <a:p>
            <a:pPr lvl="1"/>
            <a:endParaRPr lang="en-US" dirty="0"/>
          </a:p>
        </p:txBody>
      </p:sp>
      <p:pic>
        <p:nvPicPr>
          <p:cNvPr id="6" name="Picture 5">
            <a:extLst>
              <a:ext uri="{FF2B5EF4-FFF2-40B4-BE49-F238E27FC236}">
                <a16:creationId xmlns:a16="http://schemas.microsoft.com/office/drawing/2014/main" id="{C74DB86F-4474-D226-CEF0-CD67CA1D1D1A}"/>
              </a:ext>
            </a:extLst>
          </p:cNvPr>
          <p:cNvPicPr>
            <a:picLocks noChangeAspect="1"/>
          </p:cNvPicPr>
          <p:nvPr/>
        </p:nvPicPr>
        <p:blipFill>
          <a:blip r:embed="rId3"/>
          <a:stretch>
            <a:fillRect/>
          </a:stretch>
        </p:blipFill>
        <p:spPr>
          <a:xfrm>
            <a:off x="309693" y="2826601"/>
            <a:ext cx="5267696" cy="1694760"/>
          </a:xfrm>
          <a:prstGeom prst="rect">
            <a:avLst/>
          </a:prstGeom>
        </p:spPr>
      </p:pic>
      <p:pic>
        <p:nvPicPr>
          <p:cNvPr id="8" name="Picture 7">
            <a:extLst>
              <a:ext uri="{FF2B5EF4-FFF2-40B4-BE49-F238E27FC236}">
                <a16:creationId xmlns:a16="http://schemas.microsoft.com/office/drawing/2014/main" id="{2DB3550F-42C5-1858-9F53-A0FD5EFC1AFB}"/>
              </a:ext>
            </a:extLst>
          </p:cNvPr>
          <p:cNvPicPr>
            <a:picLocks noChangeAspect="1"/>
          </p:cNvPicPr>
          <p:nvPr/>
        </p:nvPicPr>
        <p:blipFill rotWithShape="1">
          <a:blip r:embed="rId4"/>
          <a:srcRect b="5863"/>
          <a:stretch/>
        </p:blipFill>
        <p:spPr>
          <a:xfrm>
            <a:off x="5721937" y="2893713"/>
            <a:ext cx="6160370" cy="1743421"/>
          </a:xfrm>
          <a:prstGeom prst="rect">
            <a:avLst/>
          </a:prstGeom>
        </p:spPr>
      </p:pic>
      <p:pic>
        <p:nvPicPr>
          <p:cNvPr id="4" name="Picture 3">
            <a:extLst>
              <a:ext uri="{FF2B5EF4-FFF2-40B4-BE49-F238E27FC236}">
                <a16:creationId xmlns:a16="http://schemas.microsoft.com/office/drawing/2014/main" id="{7EE8F086-0C5C-2B23-6C48-1013E98E2EE6}"/>
              </a:ext>
            </a:extLst>
          </p:cNvPr>
          <p:cNvPicPr>
            <a:picLocks noChangeAspect="1"/>
          </p:cNvPicPr>
          <p:nvPr/>
        </p:nvPicPr>
        <p:blipFill>
          <a:blip r:embed="rId5"/>
          <a:stretch>
            <a:fillRect/>
          </a:stretch>
        </p:blipFill>
        <p:spPr>
          <a:xfrm>
            <a:off x="9427161" y="4637134"/>
            <a:ext cx="2455146" cy="1991741"/>
          </a:xfrm>
          <a:prstGeom prst="rect">
            <a:avLst/>
          </a:prstGeom>
        </p:spPr>
      </p:pic>
    </p:spTree>
    <p:extLst>
      <p:ext uri="{BB962C8B-B14F-4D97-AF65-F5344CB8AC3E}">
        <p14:creationId xmlns:p14="http://schemas.microsoft.com/office/powerpoint/2010/main" val="3076367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A370F-906C-4604-0ABE-5099F2F7DB9B}"/>
              </a:ext>
            </a:extLst>
          </p:cNvPr>
          <p:cNvSpPr>
            <a:spLocks noGrp="1"/>
          </p:cNvSpPr>
          <p:nvPr>
            <p:ph type="title"/>
          </p:nvPr>
        </p:nvSpPr>
        <p:spPr/>
        <p:txBody>
          <a:bodyPr/>
          <a:lstStyle/>
          <a:p>
            <a:r>
              <a:rPr lang="en-US" dirty="0"/>
              <a:t>Segmentation example</a:t>
            </a:r>
          </a:p>
        </p:txBody>
      </p:sp>
      <p:sp>
        <p:nvSpPr>
          <p:cNvPr id="3" name="Content Placeholder 2">
            <a:extLst>
              <a:ext uri="{FF2B5EF4-FFF2-40B4-BE49-F238E27FC236}">
                <a16:creationId xmlns:a16="http://schemas.microsoft.com/office/drawing/2014/main" id="{3F378194-77A4-D77D-A031-3C0F25419338}"/>
              </a:ext>
            </a:extLst>
          </p:cNvPr>
          <p:cNvSpPr>
            <a:spLocks noGrp="1"/>
          </p:cNvSpPr>
          <p:nvPr>
            <p:ph idx="1"/>
          </p:nvPr>
        </p:nvSpPr>
        <p:spPr/>
        <p:txBody>
          <a:bodyPr/>
          <a:lstStyle/>
          <a:p>
            <a:r>
              <a:rPr lang="en-US" dirty="0" err="1"/>
              <a:t>Cellpose</a:t>
            </a:r>
            <a:r>
              <a:rPr lang="en-US" dirty="0"/>
              <a:t> algorithm</a:t>
            </a:r>
          </a:p>
          <a:p>
            <a:pPr lvl="1"/>
            <a:r>
              <a:rPr lang="en-US" dirty="0"/>
              <a:t>Outputs the boundaries of different cells</a:t>
            </a:r>
          </a:p>
          <a:p>
            <a:pPr lvl="1"/>
            <a:r>
              <a:rPr lang="en-US" dirty="0"/>
              <a:t>Ex. frame 54</a:t>
            </a:r>
          </a:p>
        </p:txBody>
      </p:sp>
      <p:pic>
        <p:nvPicPr>
          <p:cNvPr id="4" name="Picture 3">
            <a:extLst>
              <a:ext uri="{FF2B5EF4-FFF2-40B4-BE49-F238E27FC236}">
                <a16:creationId xmlns:a16="http://schemas.microsoft.com/office/drawing/2014/main" id="{9F7C70CD-F2D9-E8AE-74E4-C548632D9028}"/>
              </a:ext>
            </a:extLst>
          </p:cNvPr>
          <p:cNvPicPr>
            <a:picLocks noChangeAspect="1"/>
          </p:cNvPicPr>
          <p:nvPr/>
        </p:nvPicPr>
        <p:blipFill>
          <a:blip r:embed="rId2"/>
          <a:stretch>
            <a:fillRect/>
          </a:stretch>
        </p:blipFill>
        <p:spPr>
          <a:xfrm>
            <a:off x="2333953" y="3429000"/>
            <a:ext cx="6652391" cy="2362531"/>
          </a:xfrm>
          <a:prstGeom prst="rect">
            <a:avLst/>
          </a:prstGeom>
        </p:spPr>
      </p:pic>
    </p:spTree>
    <p:extLst>
      <p:ext uri="{BB962C8B-B14F-4D97-AF65-F5344CB8AC3E}">
        <p14:creationId xmlns:p14="http://schemas.microsoft.com/office/powerpoint/2010/main" val="3876018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CFB3F-6ECA-5862-0CE0-78E1DE31B55B}"/>
              </a:ext>
            </a:extLst>
          </p:cNvPr>
          <p:cNvSpPr>
            <a:spLocks noGrp="1"/>
          </p:cNvSpPr>
          <p:nvPr>
            <p:ph type="title"/>
          </p:nvPr>
        </p:nvSpPr>
        <p:spPr/>
        <p:txBody>
          <a:bodyPr/>
          <a:lstStyle/>
          <a:p>
            <a:r>
              <a:rPr lang="en-US" dirty="0"/>
              <a:t>Current segmentation workflow</a:t>
            </a:r>
          </a:p>
        </p:txBody>
      </p:sp>
      <p:graphicFrame>
        <p:nvGraphicFramePr>
          <p:cNvPr id="4" name="Content Placeholder 3">
            <a:extLst>
              <a:ext uri="{FF2B5EF4-FFF2-40B4-BE49-F238E27FC236}">
                <a16:creationId xmlns:a16="http://schemas.microsoft.com/office/drawing/2014/main" id="{C8AC2533-84F3-7F75-C7B3-C4F9A1A2E953}"/>
              </a:ext>
            </a:extLst>
          </p:cNvPr>
          <p:cNvGraphicFramePr>
            <a:graphicFrameLocks noGrp="1"/>
          </p:cNvGraphicFramePr>
          <p:nvPr>
            <p:ph idx="1"/>
            <p:extLst>
              <p:ext uri="{D42A27DB-BD31-4B8C-83A1-F6EECF244321}">
                <p14:modId xmlns:p14="http://schemas.microsoft.com/office/powerpoint/2010/main" val="182214730"/>
              </p:ext>
            </p:extLst>
          </p:nvPr>
        </p:nvGraphicFramePr>
        <p:xfrm>
          <a:off x="838200" y="1066800"/>
          <a:ext cx="10515600" cy="2362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90CB3C7E-7D60-0784-792A-2190186DCB38}"/>
              </a:ext>
            </a:extLst>
          </p:cNvPr>
          <p:cNvPicPr>
            <a:picLocks noChangeAspect="1"/>
          </p:cNvPicPr>
          <p:nvPr/>
        </p:nvPicPr>
        <p:blipFill>
          <a:blip r:embed="rId7"/>
          <a:stretch>
            <a:fillRect/>
          </a:stretch>
        </p:blipFill>
        <p:spPr>
          <a:xfrm>
            <a:off x="8765219" y="3558592"/>
            <a:ext cx="2588581" cy="2613713"/>
          </a:xfrm>
          <a:prstGeom prst="rect">
            <a:avLst/>
          </a:prstGeom>
        </p:spPr>
      </p:pic>
      <p:pic>
        <p:nvPicPr>
          <p:cNvPr id="7" name="Picture 6">
            <a:extLst>
              <a:ext uri="{FF2B5EF4-FFF2-40B4-BE49-F238E27FC236}">
                <a16:creationId xmlns:a16="http://schemas.microsoft.com/office/drawing/2014/main" id="{1DBF6D1D-C889-B67F-0681-3E332F56759F}"/>
              </a:ext>
            </a:extLst>
          </p:cNvPr>
          <p:cNvPicPr>
            <a:picLocks noChangeAspect="1"/>
          </p:cNvPicPr>
          <p:nvPr/>
        </p:nvPicPr>
        <p:blipFill>
          <a:blip r:embed="rId8"/>
          <a:stretch>
            <a:fillRect/>
          </a:stretch>
        </p:blipFill>
        <p:spPr>
          <a:xfrm>
            <a:off x="6093462" y="3868357"/>
            <a:ext cx="1831340" cy="1969554"/>
          </a:xfrm>
          <a:prstGeom prst="rect">
            <a:avLst/>
          </a:prstGeom>
        </p:spPr>
      </p:pic>
      <p:pic>
        <p:nvPicPr>
          <p:cNvPr id="8" name="Picture 7">
            <a:extLst>
              <a:ext uri="{FF2B5EF4-FFF2-40B4-BE49-F238E27FC236}">
                <a16:creationId xmlns:a16="http://schemas.microsoft.com/office/drawing/2014/main" id="{55D74441-5951-3C4D-1FFC-21492604771D}"/>
              </a:ext>
            </a:extLst>
          </p:cNvPr>
          <p:cNvPicPr>
            <a:picLocks noChangeAspect="1"/>
          </p:cNvPicPr>
          <p:nvPr/>
        </p:nvPicPr>
        <p:blipFill>
          <a:blip r:embed="rId9"/>
          <a:stretch>
            <a:fillRect/>
          </a:stretch>
        </p:blipFill>
        <p:spPr>
          <a:xfrm>
            <a:off x="4267199" y="3873147"/>
            <a:ext cx="1826263" cy="1966745"/>
          </a:xfrm>
          <a:prstGeom prst="rect">
            <a:avLst/>
          </a:prstGeom>
        </p:spPr>
      </p:pic>
      <p:pic>
        <p:nvPicPr>
          <p:cNvPr id="10" name="Picture 9">
            <a:extLst>
              <a:ext uri="{FF2B5EF4-FFF2-40B4-BE49-F238E27FC236}">
                <a16:creationId xmlns:a16="http://schemas.microsoft.com/office/drawing/2014/main" id="{A235038D-3E73-E0F1-6969-DFCBACB7455B}"/>
              </a:ext>
            </a:extLst>
          </p:cNvPr>
          <p:cNvPicPr>
            <a:picLocks noChangeAspect="1"/>
          </p:cNvPicPr>
          <p:nvPr/>
        </p:nvPicPr>
        <p:blipFill>
          <a:blip r:embed="rId10"/>
          <a:stretch>
            <a:fillRect/>
          </a:stretch>
        </p:blipFill>
        <p:spPr>
          <a:xfrm>
            <a:off x="529755" y="3379870"/>
            <a:ext cx="3428999" cy="2946527"/>
          </a:xfrm>
          <a:prstGeom prst="rect">
            <a:avLst/>
          </a:prstGeom>
        </p:spPr>
      </p:pic>
    </p:spTree>
    <p:extLst>
      <p:ext uri="{BB962C8B-B14F-4D97-AF65-F5344CB8AC3E}">
        <p14:creationId xmlns:p14="http://schemas.microsoft.com/office/powerpoint/2010/main" val="2601983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697A7-EE1B-707E-57CE-E69CB8C8AFCE}"/>
              </a:ext>
            </a:extLst>
          </p:cNvPr>
          <p:cNvSpPr>
            <a:spLocks noGrp="1"/>
          </p:cNvSpPr>
          <p:nvPr>
            <p:ph type="title"/>
          </p:nvPr>
        </p:nvSpPr>
        <p:spPr>
          <a:xfrm>
            <a:off x="838200" y="115207"/>
            <a:ext cx="10515600" cy="1325563"/>
          </a:xfrm>
        </p:spPr>
        <p:txBody>
          <a:bodyPr/>
          <a:lstStyle/>
          <a:p>
            <a:r>
              <a:rPr lang="en-US" dirty="0"/>
              <a:t>2. Mean intensity histogram</a:t>
            </a:r>
          </a:p>
        </p:txBody>
      </p:sp>
      <p:pic>
        <p:nvPicPr>
          <p:cNvPr id="5" name="Picture 4">
            <a:extLst>
              <a:ext uri="{FF2B5EF4-FFF2-40B4-BE49-F238E27FC236}">
                <a16:creationId xmlns:a16="http://schemas.microsoft.com/office/drawing/2014/main" id="{420C8190-7D14-9B82-4B27-BCF12CCFBEE8}"/>
              </a:ext>
            </a:extLst>
          </p:cNvPr>
          <p:cNvPicPr>
            <a:picLocks noChangeAspect="1"/>
          </p:cNvPicPr>
          <p:nvPr/>
        </p:nvPicPr>
        <p:blipFill>
          <a:blip r:embed="rId3"/>
          <a:stretch>
            <a:fillRect/>
          </a:stretch>
        </p:blipFill>
        <p:spPr>
          <a:xfrm>
            <a:off x="838200" y="1530096"/>
            <a:ext cx="9680448" cy="4840224"/>
          </a:xfrm>
          <a:prstGeom prst="rect">
            <a:avLst/>
          </a:prstGeom>
        </p:spPr>
      </p:pic>
    </p:spTree>
    <p:extLst>
      <p:ext uri="{BB962C8B-B14F-4D97-AF65-F5344CB8AC3E}">
        <p14:creationId xmlns:p14="http://schemas.microsoft.com/office/powerpoint/2010/main" val="2543091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9CF1D-0BD1-6F40-8A0A-F2A66A0C452D}"/>
              </a:ext>
            </a:extLst>
          </p:cNvPr>
          <p:cNvSpPr>
            <a:spLocks noGrp="1"/>
          </p:cNvSpPr>
          <p:nvPr>
            <p:ph type="title"/>
          </p:nvPr>
        </p:nvSpPr>
        <p:spPr>
          <a:xfrm>
            <a:off x="838201" y="365125"/>
            <a:ext cx="3765330" cy="3398801"/>
          </a:xfrm>
        </p:spPr>
        <p:txBody>
          <a:bodyPr/>
          <a:lstStyle/>
          <a:p>
            <a:r>
              <a:rPr lang="en-US" dirty="0"/>
              <a:t>3. Scatter plot for visualization</a:t>
            </a:r>
          </a:p>
        </p:txBody>
      </p:sp>
      <p:pic>
        <p:nvPicPr>
          <p:cNvPr id="4" name="Picture 3" descr="Chart&#10;&#10;Description automatically generated">
            <a:extLst>
              <a:ext uri="{FF2B5EF4-FFF2-40B4-BE49-F238E27FC236}">
                <a16:creationId xmlns:a16="http://schemas.microsoft.com/office/drawing/2014/main" id="{1B9DD1A1-8D0C-1271-3735-B9F22E1783BA}"/>
              </a:ext>
            </a:extLst>
          </p:cNvPr>
          <p:cNvPicPr>
            <a:picLocks noChangeAspect="1"/>
          </p:cNvPicPr>
          <p:nvPr/>
        </p:nvPicPr>
        <p:blipFill>
          <a:blip r:embed="rId3"/>
          <a:stretch>
            <a:fillRect/>
          </a:stretch>
        </p:blipFill>
        <p:spPr>
          <a:xfrm>
            <a:off x="4815840" y="563807"/>
            <a:ext cx="7107936" cy="5923280"/>
          </a:xfrm>
          <a:prstGeom prst="rect">
            <a:avLst/>
          </a:prstGeom>
        </p:spPr>
      </p:pic>
    </p:spTree>
    <p:extLst>
      <p:ext uri="{BB962C8B-B14F-4D97-AF65-F5344CB8AC3E}">
        <p14:creationId xmlns:p14="http://schemas.microsoft.com/office/powerpoint/2010/main" val="23011760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14599</TotalTime>
  <Words>765</Words>
  <Application>Microsoft Macintosh PowerPoint</Application>
  <PresentationFormat>Widescreen</PresentationFormat>
  <Paragraphs>82</Paragraphs>
  <Slides>18</Slides>
  <Notes>9</Notes>
  <HiddenSlides>0</HiddenSlides>
  <MMClips>1</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18</vt:i4>
      </vt:variant>
    </vt:vector>
  </HeadingPairs>
  <TitlesOfParts>
    <vt:vector size="26" baseType="lpstr">
      <vt:lpstr>Arial</vt:lpstr>
      <vt:lpstr>Calibri</vt:lpstr>
      <vt:lpstr>Calibri Light</vt:lpstr>
      <vt:lpstr>system-ui</vt:lpstr>
      <vt:lpstr>Office Theme</vt:lpstr>
      <vt:lpstr>2_Custom Design</vt:lpstr>
      <vt:lpstr>1_Custom Design</vt:lpstr>
      <vt:lpstr>Custom Design</vt:lpstr>
      <vt:lpstr>Noise analysis of Spheroids</vt:lpstr>
      <vt:lpstr>Spheroid data</vt:lpstr>
      <vt:lpstr>Goal / hypothesis</vt:lpstr>
      <vt:lpstr>Process overview</vt:lpstr>
      <vt:lpstr>1. Segment</vt:lpstr>
      <vt:lpstr>Segmentation example</vt:lpstr>
      <vt:lpstr>Current segmentation workflow</vt:lpstr>
      <vt:lpstr>2. Mean intensity histogram</vt:lpstr>
      <vt:lpstr>3. Scatter plot for visualization</vt:lpstr>
      <vt:lpstr>4. Noise decomposition</vt:lpstr>
      <vt:lpstr>Intrinsic and extrinsic noise calculation</vt:lpstr>
      <vt:lpstr>Total noise</vt:lpstr>
      <vt:lpstr>Result</vt:lpstr>
      <vt:lpstr>Trends in extrinsic noise throughout the spheroid</vt:lpstr>
      <vt:lpstr>Limitations: </vt:lpstr>
      <vt:lpstr>Example of poor segmentation </vt:lpstr>
      <vt:lpstr>Example of segmentation on 2D cell line</vt:lpstr>
      <vt:lpstr>CV of expression vs Frame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George, Daniel</dc:creator>
  <cp:lastModifiedBy>George, Daniel</cp:lastModifiedBy>
  <cp:revision>19</cp:revision>
  <cp:lastPrinted>2023-01-09T18:52:48Z</cp:lastPrinted>
  <dcterms:created xsi:type="dcterms:W3CDTF">2022-09-26T00:57:58Z</dcterms:created>
  <dcterms:modified xsi:type="dcterms:W3CDTF">2023-01-27T14:16:37Z</dcterms:modified>
</cp:coreProperties>
</file>